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82" r:id="rId10"/>
    <p:sldId id="283" r:id="rId11"/>
    <p:sldId id="267" r:id="rId12"/>
    <p:sldId id="269" r:id="rId13"/>
    <p:sldId id="273" r:id="rId14"/>
    <p:sldId id="277" r:id="rId15"/>
    <p:sldId id="278" r:id="rId16"/>
    <p:sldId id="270" r:id="rId17"/>
    <p:sldId id="272" r:id="rId18"/>
    <p:sldId id="280" r:id="rId19"/>
    <p:sldId id="279" r:id="rId20"/>
    <p:sldId id="281" r:id="rId21"/>
    <p:sldId id="271" r:id="rId22"/>
  </p:sldIdLst>
  <p:sldSz cx="12192000" cy="6858000"/>
  <p:notesSz cx="6858000" cy="9144000"/>
  <p:embeddedFontLst>
    <p:embeddedFont>
      <p:font typeface="Jumble" panose="02000503000000020004" pitchFamily="2" charset="0"/>
      <p:regular r:id="rId24"/>
    </p:embeddedFont>
    <p:embeddedFont>
      <p:font typeface="Play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B/RC6cqfT9ZWhVfu89KLPW1vE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E4F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2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4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e235b2c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1e235b2c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422D2BCE-7B51-0E31-FF4C-53DCEAA38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>
            <a:extLst>
              <a:ext uri="{FF2B5EF4-FFF2-40B4-BE49-F238E27FC236}">
                <a16:creationId xmlns:a16="http://schemas.microsoft.com/office/drawing/2014/main" id="{2B0184CC-34C8-6D94-8FF9-2CA771FB19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:notes">
            <a:extLst>
              <a:ext uri="{FF2B5EF4-FFF2-40B4-BE49-F238E27FC236}">
                <a16:creationId xmlns:a16="http://schemas.microsoft.com/office/drawing/2014/main" id="{B82C7E7B-BA13-345D-3FAC-43AD87BA71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942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F532CBB8-7494-698B-ED55-5C5E1961B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>
            <a:extLst>
              <a:ext uri="{FF2B5EF4-FFF2-40B4-BE49-F238E27FC236}">
                <a16:creationId xmlns:a16="http://schemas.microsoft.com/office/drawing/2014/main" id="{9875D7AD-E965-11B3-8219-15507CED7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:notes">
            <a:extLst>
              <a:ext uri="{FF2B5EF4-FFF2-40B4-BE49-F238E27FC236}">
                <a16:creationId xmlns:a16="http://schemas.microsoft.com/office/drawing/2014/main" id="{F49D3DC0-0E65-CB74-F1B9-760732D9EB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97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2244050" y="301950"/>
            <a:ext cx="7941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C7EDFC"/>
                </a:solidFill>
                <a:latin typeface="Arial"/>
                <a:ea typeface="Arial"/>
                <a:cs typeface="Arial"/>
                <a:sym typeface="Arial"/>
              </a:rPr>
              <a:t>Invention Universe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7EDFC"/>
                </a:solidFill>
                <a:latin typeface="Arial"/>
                <a:ea typeface="Arial"/>
                <a:cs typeface="Arial"/>
                <a:sym typeface="Arial"/>
              </a:rPr>
              <a:t>Lab Book</a:t>
            </a:r>
            <a:endParaRPr sz="5400" b="1" cap="none">
              <a:solidFill>
                <a:srgbClr val="C7ED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4168549" y="2464125"/>
            <a:ext cx="409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Ian, Angela, Rachael and John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2CCE6-1009-6590-3556-CB7D2159C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82CA8344-EEB2-8A69-8B22-988CD48F834A}"/>
              </a:ext>
            </a:extLst>
          </p:cNvPr>
          <p:cNvSpPr/>
          <p:nvPr/>
        </p:nvSpPr>
        <p:spPr>
          <a:xfrm>
            <a:off x="6543453" y="1310640"/>
            <a:ext cx="5204605" cy="40919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269;p8">
            <a:extLst>
              <a:ext uri="{FF2B5EF4-FFF2-40B4-BE49-F238E27FC236}">
                <a16:creationId xmlns:a16="http://schemas.microsoft.com/office/drawing/2014/main" id="{101AD1E5-E1AF-1FAD-FE39-3EFE92F0A34C}"/>
              </a:ext>
            </a:extLst>
          </p:cNvPr>
          <p:cNvSpPr txBox="1"/>
          <p:nvPr/>
        </p:nvSpPr>
        <p:spPr>
          <a:xfrm>
            <a:off x="3829616" y="6206566"/>
            <a:ext cx="52046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kind of a planet would you like to live on?</a:t>
            </a:r>
            <a:endParaRPr dirty="0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428F01D9-AE9C-BDC1-08A5-38B1882A5BA5}"/>
              </a:ext>
            </a:extLst>
          </p:cNvPr>
          <p:cNvSpPr/>
          <p:nvPr/>
        </p:nvSpPr>
        <p:spPr>
          <a:xfrm flipV="1">
            <a:off x="7812052" y="3865602"/>
            <a:ext cx="2398805" cy="720272"/>
          </a:xfrm>
          <a:custGeom>
            <a:avLst/>
            <a:gdLst>
              <a:gd name="connsiteX0" fmla="*/ 1177655 w 2398805"/>
              <a:gd name="connsiteY0" fmla="*/ 6958 h 1214889"/>
              <a:gd name="connsiteX1" fmla="*/ 453378 w 2398805"/>
              <a:gd name="connsiteY1" fmla="*/ 305723 h 1214889"/>
              <a:gd name="connsiteX2" fmla="*/ 118400 w 2398805"/>
              <a:gd name="connsiteY2" fmla="*/ 767449 h 1214889"/>
              <a:gd name="connsiteX3" fmla="*/ 9758 w 2398805"/>
              <a:gd name="connsiteY3" fmla="*/ 1020946 h 1214889"/>
              <a:gd name="connsiteX4" fmla="*/ 335683 w 2398805"/>
              <a:gd name="connsiteY4" fmla="*/ 1120534 h 1214889"/>
              <a:gd name="connsiteX5" fmla="*/ 1241030 w 2398805"/>
              <a:gd name="connsiteY5" fmla="*/ 1211069 h 1214889"/>
              <a:gd name="connsiteX6" fmla="*/ 1738970 w 2398805"/>
              <a:gd name="connsiteY6" fmla="*/ 1183909 h 1214889"/>
              <a:gd name="connsiteX7" fmla="*/ 2345552 w 2398805"/>
              <a:gd name="connsiteY7" fmla="*/ 1057160 h 1214889"/>
              <a:gd name="connsiteX8" fmla="*/ 2345552 w 2398805"/>
              <a:gd name="connsiteY8" fmla="*/ 1002839 h 1214889"/>
              <a:gd name="connsiteX9" fmla="*/ 2146376 w 2398805"/>
              <a:gd name="connsiteY9" fmla="*/ 577327 h 1214889"/>
              <a:gd name="connsiteX10" fmla="*/ 1811398 w 2398805"/>
              <a:gd name="connsiteY10" fmla="*/ 133707 h 1214889"/>
              <a:gd name="connsiteX11" fmla="*/ 1177655 w 2398805"/>
              <a:gd name="connsiteY11" fmla="*/ 6958 h 121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8805" h="1214889">
                <a:moveTo>
                  <a:pt x="1177655" y="6958"/>
                </a:moveTo>
                <a:cubicBezTo>
                  <a:pt x="951318" y="35627"/>
                  <a:pt x="629920" y="178975"/>
                  <a:pt x="453378" y="305723"/>
                </a:cubicBezTo>
                <a:cubicBezTo>
                  <a:pt x="276835" y="432472"/>
                  <a:pt x="192337" y="648245"/>
                  <a:pt x="118400" y="767449"/>
                </a:cubicBezTo>
                <a:cubicBezTo>
                  <a:pt x="44463" y="886653"/>
                  <a:pt x="-26456" y="962099"/>
                  <a:pt x="9758" y="1020946"/>
                </a:cubicBezTo>
                <a:cubicBezTo>
                  <a:pt x="45972" y="1079793"/>
                  <a:pt x="130471" y="1088847"/>
                  <a:pt x="335683" y="1120534"/>
                </a:cubicBezTo>
                <a:cubicBezTo>
                  <a:pt x="540895" y="1152221"/>
                  <a:pt x="1007149" y="1200507"/>
                  <a:pt x="1241030" y="1211069"/>
                </a:cubicBezTo>
                <a:cubicBezTo>
                  <a:pt x="1474911" y="1221631"/>
                  <a:pt x="1554883" y="1209560"/>
                  <a:pt x="1738970" y="1183909"/>
                </a:cubicBezTo>
                <a:cubicBezTo>
                  <a:pt x="1923057" y="1158258"/>
                  <a:pt x="2244455" y="1087338"/>
                  <a:pt x="2345552" y="1057160"/>
                </a:cubicBezTo>
                <a:cubicBezTo>
                  <a:pt x="2446649" y="1026982"/>
                  <a:pt x="2378748" y="1082811"/>
                  <a:pt x="2345552" y="1002839"/>
                </a:cubicBezTo>
                <a:cubicBezTo>
                  <a:pt x="2312356" y="922867"/>
                  <a:pt x="2235402" y="722182"/>
                  <a:pt x="2146376" y="577327"/>
                </a:cubicBezTo>
                <a:cubicBezTo>
                  <a:pt x="2057350" y="432472"/>
                  <a:pt x="1969833" y="225751"/>
                  <a:pt x="1811398" y="133707"/>
                </a:cubicBezTo>
                <a:cubicBezTo>
                  <a:pt x="1652963" y="41663"/>
                  <a:pt x="1403992" y="-21711"/>
                  <a:pt x="1177655" y="6958"/>
                </a:cubicBezTo>
                <a:close/>
              </a:path>
            </a:pathLst>
          </a:cu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993E74F-B338-E486-1E69-286F03344B3B}"/>
              </a:ext>
            </a:extLst>
          </p:cNvPr>
          <p:cNvSpPr/>
          <p:nvPr/>
        </p:nvSpPr>
        <p:spPr>
          <a:xfrm>
            <a:off x="6811595" y="3144738"/>
            <a:ext cx="4445252" cy="93250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A675727-ACEE-2FA7-35F7-D0A130E4A582}"/>
              </a:ext>
            </a:extLst>
          </p:cNvPr>
          <p:cNvSpPr/>
          <p:nvPr/>
        </p:nvSpPr>
        <p:spPr>
          <a:xfrm>
            <a:off x="7299727" y="3296349"/>
            <a:ext cx="3468987" cy="584516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4A281B3-31D8-86D9-0D40-7B997339AD89}"/>
              </a:ext>
            </a:extLst>
          </p:cNvPr>
          <p:cNvSpPr/>
          <p:nvPr/>
        </p:nvSpPr>
        <p:spPr>
          <a:xfrm>
            <a:off x="7758793" y="2674304"/>
            <a:ext cx="2396374" cy="1211182"/>
          </a:xfrm>
          <a:custGeom>
            <a:avLst/>
            <a:gdLst>
              <a:gd name="connsiteX0" fmla="*/ 1177655 w 2398805"/>
              <a:gd name="connsiteY0" fmla="*/ 6958 h 1214889"/>
              <a:gd name="connsiteX1" fmla="*/ 453378 w 2398805"/>
              <a:gd name="connsiteY1" fmla="*/ 305723 h 1214889"/>
              <a:gd name="connsiteX2" fmla="*/ 118400 w 2398805"/>
              <a:gd name="connsiteY2" fmla="*/ 767449 h 1214889"/>
              <a:gd name="connsiteX3" fmla="*/ 9758 w 2398805"/>
              <a:gd name="connsiteY3" fmla="*/ 1020946 h 1214889"/>
              <a:gd name="connsiteX4" fmla="*/ 335683 w 2398805"/>
              <a:gd name="connsiteY4" fmla="*/ 1120534 h 1214889"/>
              <a:gd name="connsiteX5" fmla="*/ 1241030 w 2398805"/>
              <a:gd name="connsiteY5" fmla="*/ 1211069 h 1214889"/>
              <a:gd name="connsiteX6" fmla="*/ 1738970 w 2398805"/>
              <a:gd name="connsiteY6" fmla="*/ 1183909 h 1214889"/>
              <a:gd name="connsiteX7" fmla="*/ 2345552 w 2398805"/>
              <a:gd name="connsiteY7" fmla="*/ 1057160 h 1214889"/>
              <a:gd name="connsiteX8" fmla="*/ 2345552 w 2398805"/>
              <a:gd name="connsiteY8" fmla="*/ 1002839 h 1214889"/>
              <a:gd name="connsiteX9" fmla="*/ 2146376 w 2398805"/>
              <a:gd name="connsiteY9" fmla="*/ 577327 h 1214889"/>
              <a:gd name="connsiteX10" fmla="*/ 1811398 w 2398805"/>
              <a:gd name="connsiteY10" fmla="*/ 133707 h 1214889"/>
              <a:gd name="connsiteX11" fmla="*/ 1177655 w 2398805"/>
              <a:gd name="connsiteY11" fmla="*/ 6958 h 1214889"/>
              <a:gd name="connsiteX0" fmla="*/ 1177655 w 2377594"/>
              <a:gd name="connsiteY0" fmla="*/ 6958 h 1212350"/>
              <a:gd name="connsiteX1" fmla="*/ 453378 w 2377594"/>
              <a:gd name="connsiteY1" fmla="*/ 305723 h 1212350"/>
              <a:gd name="connsiteX2" fmla="*/ 118400 w 2377594"/>
              <a:gd name="connsiteY2" fmla="*/ 767449 h 1212350"/>
              <a:gd name="connsiteX3" fmla="*/ 9758 w 2377594"/>
              <a:gd name="connsiteY3" fmla="*/ 1020946 h 1212350"/>
              <a:gd name="connsiteX4" fmla="*/ 335683 w 2377594"/>
              <a:gd name="connsiteY4" fmla="*/ 1120534 h 1212350"/>
              <a:gd name="connsiteX5" fmla="*/ 1241030 w 2377594"/>
              <a:gd name="connsiteY5" fmla="*/ 1211069 h 1212350"/>
              <a:gd name="connsiteX6" fmla="*/ 2037734 w 2377594"/>
              <a:gd name="connsiteY6" fmla="*/ 1165802 h 1212350"/>
              <a:gd name="connsiteX7" fmla="*/ 2345552 w 2377594"/>
              <a:gd name="connsiteY7" fmla="*/ 1057160 h 1212350"/>
              <a:gd name="connsiteX8" fmla="*/ 2345552 w 2377594"/>
              <a:gd name="connsiteY8" fmla="*/ 1002839 h 1212350"/>
              <a:gd name="connsiteX9" fmla="*/ 2146376 w 2377594"/>
              <a:gd name="connsiteY9" fmla="*/ 577327 h 1212350"/>
              <a:gd name="connsiteX10" fmla="*/ 1811398 w 2377594"/>
              <a:gd name="connsiteY10" fmla="*/ 133707 h 1212350"/>
              <a:gd name="connsiteX11" fmla="*/ 1177655 w 2377594"/>
              <a:gd name="connsiteY11" fmla="*/ 6958 h 1212350"/>
              <a:gd name="connsiteX0" fmla="*/ 1177655 w 2383907"/>
              <a:gd name="connsiteY0" fmla="*/ 6958 h 1212066"/>
              <a:gd name="connsiteX1" fmla="*/ 453378 w 2383907"/>
              <a:gd name="connsiteY1" fmla="*/ 305723 h 1212066"/>
              <a:gd name="connsiteX2" fmla="*/ 118400 w 2383907"/>
              <a:gd name="connsiteY2" fmla="*/ 767449 h 1212066"/>
              <a:gd name="connsiteX3" fmla="*/ 9758 w 2383907"/>
              <a:gd name="connsiteY3" fmla="*/ 1020946 h 1212066"/>
              <a:gd name="connsiteX4" fmla="*/ 335683 w 2383907"/>
              <a:gd name="connsiteY4" fmla="*/ 1120534 h 1212066"/>
              <a:gd name="connsiteX5" fmla="*/ 1241030 w 2383907"/>
              <a:gd name="connsiteY5" fmla="*/ 1211069 h 1212066"/>
              <a:gd name="connsiteX6" fmla="*/ 2037734 w 2383907"/>
              <a:gd name="connsiteY6" fmla="*/ 1165802 h 1212066"/>
              <a:gd name="connsiteX7" fmla="*/ 2355077 w 2383907"/>
              <a:gd name="connsiteY7" fmla="*/ 1117485 h 1212066"/>
              <a:gd name="connsiteX8" fmla="*/ 2345552 w 2383907"/>
              <a:gd name="connsiteY8" fmla="*/ 1002839 h 1212066"/>
              <a:gd name="connsiteX9" fmla="*/ 2146376 w 2383907"/>
              <a:gd name="connsiteY9" fmla="*/ 577327 h 1212066"/>
              <a:gd name="connsiteX10" fmla="*/ 1811398 w 2383907"/>
              <a:gd name="connsiteY10" fmla="*/ 133707 h 1212066"/>
              <a:gd name="connsiteX11" fmla="*/ 1177655 w 2383907"/>
              <a:gd name="connsiteY11" fmla="*/ 6958 h 1212066"/>
              <a:gd name="connsiteX0" fmla="*/ 1177461 w 2383713"/>
              <a:gd name="connsiteY0" fmla="*/ 6958 h 1211182"/>
              <a:gd name="connsiteX1" fmla="*/ 453184 w 2383713"/>
              <a:gd name="connsiteY1" fmla="*/ 305723 h 1211182"/>
              <a:gd name="connsiteX2" fmla="*/ 118206 w 2383713"/>
              <a:gd name="connsiteY2" fmla="*/ 767449 h 1211182"/>
              <a:gd name="connsiteX3" fmla="*/ 9564 w 2383713"/>
              <a:gd name="connsiteY3" fmla="*/ 1020946 h 1211182"/>
              <a:gd name="connsiteX4" fmla="*/ 332314 w 2383713"/>
              <a:gd name="connsiteY4" fmla="*/ 1152284 h 1211182"/>
              <a:gd name="connsiteX5" fmla="*/ 1240836 w 2383713"/>
              <a:gd name="connsiteY5" fmla="*/ 1211069 h 1211182"/>
              <a:gd name="connsiteX6" fmla="*/ 2037540 w 2383713"/>
              <a:gd name="connsiteY6" fmla="*/ 1165802 h 1211182"/>
              <a:gd name="connsiteX7" fmla="*/ 2354883 w 2383713"/>
              <a:gd name="connsiteY7" fmla="*/ 1117485 h 1211182"/>
              <a:gd name="connsiteX8" fmla="*/ 2345358 w 2383713"/>
              <a:gd name="connsiteY8" fmla="*/ 1002839 h 1211182"/>
              <a:gd name="connsiteX9" fmla="*/ 2146182 w 2383713"/>
              <a:gd name="connsiteY9" fmla="*/ 577327 h 1211182"/>
              <a:gd name="connsiteX10" fmla="*/ 1811204 w 2383713"/>
              <a:gd name="connsiteY10" fmla="*/ 133707 h 1211182"/>
              <a:gd name="connsiteX11" fmla="*/ 1177461 w 2383713"/>
              <a:gd name="connsiteY11" fmla="*/ 6958 h 1211182"/>
              <a:gd name="connsiteX0" fmla="*/ 1171616 w 2377868"/>
              <a:gd name="connsiteY0" fmla="*/ 6958 h 1211182"/>
              <a:gd name="connsiteX1" fmla="*/ 447339 w 2377868"/>
              <a:gd name="connsiteY1" fmla="*/ 305723 h 1211182"/>
              <a:gd name="connsiteX2" fmla="*/ 112361 w 2377868"/>
              <a:gd name="connsiteY2" fmla="*/ 767449 h 1211182"/>
              <a:gd name="connsiteX3" fmla="*/ 10069 w 2377868"/>
              <a:gd name="connsiteY3" fmla="*/ 1078096 h 1211182"/>
              <a:gd name="connsiteX4" fmla="*/ 326469 w 2377868"/>
              <a:gd name="connsiteY4" fmla="*/ 1152284 h 1211182"/>
              <a:gd name="connsiteX5" fmla="*/ 1234991 w 2377868"/>
              <a:gd name="connsiteY5" fmla="*/ 1211069 h 1211182"/>
              <a:gd name="connsiteX6" fmla="*/ 2031695 w 2377868"/>
              <a:gd name="connsiteY6" fmla="*/ 1165802 h 1211182"/>
              <a:gd name="connsiteX7" fmla="*/ 2349038 w 2377868"/>
              <a:gd name="connsiteY7" fmla="*/ 1117485 h 1211182"/>
              <a:gd name="connsiteX8" fmla="*/ 2339513 w 2377868"/>
              <a:gd name="connsiteY8" fmla="*/ 1002839 h 1211182"/>
              <a:gd name="connsiteX9" fmla="*/ 2140337 w 2377868"/>
              <a:gd name="connsiteY9" fmla="*/ 577327 h 1211182"/>
              <a:gd name="connsiteX10" fmla="*/ 1805359 w 2377868"/>
              <a:gd name="connsiteY10" fmla="*/ 133707 h 1211182"/>
              <a:gd name="connsiteX11" fmla="*/ 1171616 w 2377868"/>
              <a:gd name="connsiteY11" fmla="*/ 6958 h 1211182"/>
              <a:gd name="connsiteX0" fmla="*/ 1171616 w 2377868"/>
              <a:gd name="connsiteY0" fmla="*/ 6958 h 1211182"/>
              <a:gd name="connsiteX1" fmla="*/ 447339 w 2377868"/>
              <a:gd name="connsiteY1" fmla="*/ 305723 h 1211182"/>
              <a:gd name="connsiteX2" fmla="*/ 112361 w 2377868"/>
              <a:gd name="connsiteY2" fmla="*/ 767449 h 1211182"/>
              <a:gd name="connsiteX3" fmla="*/ 10069 w 2377868"/>
              <a:gd name="connsiteY3" fmla="*/ 1078096 h 1211182"/>
              <a:gd name="connsiteX4" fmla="*/ 326469 w 2377868"/>
              <a:gd name="connsiteY4" fmla="*/ 1152284 h 1211182"/>
              <a:gd name="connsiteX5" fmla="*/ 1234991 w 2377868"/>
              <a:gd name="connsiteY5" fmla="*/ 1211069 h 1211182"/>
              <a:gd name="connsiteX6" fmla="*/ 2031695 w 2377868"/>
              <a:gd name="connsiteY6" fmla="*/ 1165802 h 1211182"/>
              <a:gd name="connsiteX7" fmla="*/ 2349038 w 2377868"/>
              <a:gd name="connsiteY7" fmla="*/ 1117485 h 1211182"/>
              <a:gd name="connsiteX8" fmla="*/ 2339513 w 2377868"/>
              <a:gd name="connsiteY8" fmla="*/ 1002839 h 1211182"/>
              <a:gd name="connsiteX9" fmla="*/ 2140337 w 2377868"/>
              <a:gd name="connsiteY9" fmla="*/ 577327 h 1211182"/>
              <a:gd name="connsiteX10" fmla="*/ 1805359 w 2377868"/>
              <a:gd name="connsiteY10" fmla="*/ 133707 h 1211182"/>
              <a:gd name="connsiteX11" fmla="*/ 1171616 w 2377868"/>
              <a:gd name="connsiteY11" fmla="*/ 6958 h 1211182"/>
              <a:gd name="connsiteX0" fmla="*/ 1164006 w 2370258"/>
              <a:gd name="connsiteY0" fmla="*/ 6958 h 1211182"/>
              <a:gd name="connsiteX1" fmla="*/ 439729 w 2370258"/>
              <a:gd name="connsiteY1" fmla="*/ 305723 h 1211182"/>
              <a:gd name="connsiteX2" fmla="*/ 104751 w 2370258"/>
              <a:gd name="connsiteY2" fmla="*/ 767449 h 1211182"/>
              <a:gd name="connsiteX3" fmla="*/ 2459 w 2370258"/>
              <a:gd name="connsiteY3" fmla="*/ 1078096 h 1211182"/>
              <a:gd name="connsiteX4" fmla="*/ 318859 w 2370258"/>
              <a:gd name="connsiteY4" fmla="*/ 1152284 h 1211182"/>
              <a:gd name="connsiteX5" fmla="*/ 1227381 w 2370258"/>
              <a:gd name="connsiteY5" fmla="*/ 1211069 h 1211182"/>
              <a:gd name="connsiteX6" fmla="*/ 2024085 w 2370258"/>
              <a:gd name="connsiteY6" fmla="*/ 1165802 h 1211182"/>
              <a:gd name="connsiteX7" fmla="*/ 2341428 w 2370258"/>
              <a:gd name="connsiteY7" fmla="*/ 1117485 h 1211182"/>
              <a:gd name="connsiteX8" fmla="*/ 2331903 w 2370258"/>
              <a:gd name="connsiteY8" fmla="*/ 1002839 h 1211182"/>
              <a:gd name="connsiteX9" fmla="*/ 2132727 w 2370258"/>
              <a:gd name="connsiteY9" fmla="*/ 577327 h 1211182"/>
              <a:gd name="connsiteX10" fmla="*/ 1797749 w 2370258"/>
              <a:gd name="connsiteY10" fmla="*/ 133707 h 1211182"/>
              <a:gd name="connsiteX11" fmla="*/ 1164006 w 2370258"/>
              <a:gd name="connsiteY11" fmla="*/ 6958 h 1211182"/>
              <a:gd name="connsiteX0" fmla="*/ 1191860 w 2398112"/>
              <a:gd name="connsiteY0" fmla="*/ 6958 h 1211182"/>
              <a:gd name="connsiteX1" fmla="*/ 467583 w 2398112"/>
              <a:gd name="connsiteY1" fmla="*/ 305723 h 1211182"/>
              <a:gd name="connsiteX2" fmla="*/ 132605 w 2398112"/>
              <a:gd name="connsiteY2" fmla="*/ 767449 h 1211182"/>
              <a:gd name="connsiteX3" fmla="*/ 1738 w 2398112"/>
              <a:gd name="connsiteY3" fmla="*/ 1106671 h 1211182"/>
              <a:gd name="connsiteX4" fmla="*/ 346713 w 2398112"/>
              <a:gd name="connsiteY4" fmla="*/ 1152284 h 1211182"/>
              <a:gd name="connsiteX5" fmla="*/ 1255235 w 2398112"/>
              <a:gd name="connsiteY5" fmla="*/ 1211069 h 1211182"/>
              <a:gd name="connsiteX6" fmla="*/ 2051939 w 2398112"/>
              <a:gd name="connsiteY6" fmla="*/ 1165802 h 1211182"/>
              <a:gd name="connsiteX7" fmla="*/ 2369282 w 2398112"/>
              <a:gd name="connsiteY7" fmla="*/ 1117485 h 1211182"/>
              <a:gd name="connsiteX8" fmla="*/ 2359757 w 2398112"/>
              <a:gd name="connsiteY8" fmla="*/ 1002839 h 1211182"/>
              <a:gd name="connsiteX9" fmla="*/ 2160581 w 2398112"/>
              <a:gd name="connsiteY9" fmla="*/ 577327 h 1211182"/>
              <a:gd name="connsiteX10" fmla="*/ 1825603 w 2398112"/>
              <a:gd name="connsiteY10" fmla="*/ 133707 h 1211182"/>
              <a:gd name="connsiteX11" fmla="*/ 1191860 w 2398112"/>
              <a:gd name="connsiteY11" fmla="*/ 6958 h 1211182"/>
              <a:gd name="connsiteX0" fmla="*/ 1191860 w 2398112"/>
              <a:gd name="connsiteY0" fmla="*/ 6958 h 1211182"/>
              <a:gd name="connsiteX1" fmla="*/ 467583 w 2398112"/>
              <a:gd name="connsiteY1" fmla="*/ 305723 h 1211182"/>
              <a:gd name="connsiteX2" fmla="*/ 132605 w 2398112"/>
              <a:gd name="connsiteY2" fmla="*/ 767449 h 1211182"/>
              <a:gd name="connsiteX3" fmla="*/ 1738 w 2398112"/>
              <a:gd name="connsiteY3" fmla="*/ 1106671 h 1211182"/>
              <a:gd name="connsiteX4" fmla="*/ 346713 w 2398112"/>
              <a:gd name="connsiteY4" fmla="*/ 1152284 h 1211182"/>
              <a:gd name="connsiteX5" fmla="*/ 1255235 w 2398112"/>
              <a:gd name="connsiteY5" fmla="*/ 1211069 h 1211182"/>
              <a:gd name="connsiteX6" fmla="*/ 2051939 w 2398112"/>
              <a:gd name="connsiteY6" fmla="*/ 1165802 h 1211182"/>
              <a:gd name="connsiteX7" fmla="*/ 2369282 w 2398112"/>
              <a:gd name="connsiteY7" fmla="*/ 1117485 h 1211182"/>
              <a:gd name="connsiteX8" fmla="*/ 2359757 w 2398112"/>
              <a:gd name="connsiteY8" fmla="*/ 1002839 h 1211182"/>
              <a:gd name="connsiteX9" fmla="*/ 2160581 w 2398112"/>
              <a:gd name="connsiteY9" fmla="*/ 577327 h 1211182"/>
              <a:gd name="connsiteX10" fmla="*/ 1825603 w 2398112"/>
              <a:gd name="connsiteY10" fmla="*/ 133707 h 1211182"/>
              <a:gd name="connsiteX11" fmla="*/ 1191860 w 2398112"/>
              <a:gd name="connsiteY11" fmla="*/ 6958 h 1211182"/>
              <a:gd name="connsiteX0" fmla="*/ 1190122 w 2396374"/>
              <a:gd name="connsiteY0" fmla="*/ 6958 h 1211182"/>
              <a:gd name="connsiteX1" fmla="*/ 465845 w 2396374"/>
              <a:gd name="connsiteY1" fmla="*/ 305723 h 1211182"/>
              <a:gd name="connsiteX2" fmla="*/ 130867 w 2396374"/>
              <a:gd name="connsiteY2" fmla="*/ 767449 h 1211182"/>
              <a:gd name="connsiteX3" fmla="*/ 0 w 2396374"/>
              <a:gd name="connsiteY3" fmla="*/ 1106671 h 1211182"/>
              <a:gd name="connsiteX4" fmla="*/ 344975 w 2396374"/>
              <a:gd name="connsiteY4" fmla="*/ 1152284 h 1211182"/>
              <a:gd name="connsiteX5" fmla="*/ 1253497 w 2396374"/>
              <a:gd name="connsiteY5" fmla="*/ 1211069 h 1211182"/>
              <a:gd name="connsiteX6" fmla="*/ 2050201 w 2396374"/>
              <a:gd name="connsiteY6" fmla="*/ 1165802 h 1211182"/>
              <a:gd name="connsiteX7" fmla="*/ 2367544 w 2396374"/>
              <a:gd name="connsiteY7" fmla="*/ 1117485 h 1211182"/>
              <a:gd name="connsiteX8" fmla="*/ 2358019 w 2396374"/>
              <a:gd name="connsiteY8" fmla="*/ 1002839 h 1211182"/>
              <a:gd name="connsiteX9" fmla="*/ 2158843 w 2396374"/>
              <a:gd name="connsiteY9" fmla="*/ 577327 h 1211182"/>
              <a:gd name="connsiteX10" fmla="*/ 1823865 w 2396374"/>
              <a:gd name="connsiteY10" fmla="*/ 133707 h 1211182"/>
              <a:gd name="connsiteX11" fmla="*/ 1190122 w 2396374"/>
              <a:gd name="connsiteY11" fmla="*/ 6958 h 121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6374" h="1211182">
                <a:moveTo>
                  <a:pt x="1190122" y="6958"/>
                </a:moveTo>
                <a:cubicBezTo>
                  <a:pt x="963785" y="35627"/>
                  <a:pt x="642387" y="178975"/>
                  <a:pt x="465845" y="305723"/>
                </a:cubicBezTo>
                <a:cubicBezTo>
                  <a:pt x="289302" y="432472"/>
                  <a:pt x="208508" y="633958"/>
                  <a:pt x="130867" y="767449"/>
                </a:cubicBezTo>
                <a:cubicBezTo>
                  <a:pt x="53226" y="900940"/>
                  <a:pt x="46865" y="956807"/>
                  <a:pt x="0" y="1106671"/>
                </a:cubicBezTo>
                <a:cubicBezTo>
                  <a:pt x="115060" y="1145410"/>
                  <a:pt x="136059" y="1134884"/>
                  <a:pt x="344975" y="1152284"/>
                </a:cubicBezTo>
                <a:cubicBezTo>
                  <a:pt x="553891" y="1169684"/>
                  <a:pt x="969293" y="1208816"/>
                  <a:pt x="1253497" y="1211069"/>
                </a:cubicBezTo>
                <a:cubicBezTo>
                  <a:pt x="1537701" y="1213322"/>
                  <a:pt x="1864526" y="1181399"/>
                  <a:pt x="2050201" y="1165802"/>
                </a:cubicBezTo>
                <a:cubicBezTo>
                  <a:pt x="2235876" y="1150205"/>
                  <a:pt x="2316241" y="1144645"/>
                  <a:pt x="2367544" y="1117485"/>
                </a:cubicBezTo>
                <a:cubicBezTo>
                  <a:pt x="2418847" y="1090325"/>
                  <a:pt x="2392802" y="1092865"/>
                  <a:pt x="2358019" y="1002839"/>
                </a:cubicBezTo>
                <a:cubicBezTo>
                  <a:pt x="2323236" y="912813"/>
                  <a:pt x="2247869" y="722182"/>
                  <a:pt x="2158843" y="577327"/>
                </a:cubicBezTo>
                <a:cubicBezTo>
                  <a:pt x="2069817" y="432472"/>
                  <a:pt x="1982300" y="225751"/>
                  <a:pt x="1823865" y="133707"/>
                </a:cubicBezTo>
                <a:cubicBezTo>
                  <a:pt x="1665430" y="41663"/>
                  <a:pt x="1416459" y="-21711"/>
                  <a:pt x="1190122" y="6958"/>
                </a:cubicBezTo>
                <a:close/>
              </a:path>
            </a:pathLst>
          </a:cu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C20DC616-2F6C-1F5A-2FE7-6E419FA36038}"/>
              </a:ext>
            </a:extLst>
          </p:cNvPr>
          <p:cNvSpPr/>
          <p:nvPr/>
        </p:nvSpPr>
        <p:spPr>
          <a:xfrm flipV="1">
            <a:off x="1640487" y="4270048"/>
            <a:ext cx="2398805" cy="720272"/>
          </a:xfrm>
          <a:custGeom>
            <a:avLst/>
            <a:gdLst>
              <a:gd name="connsiteX0" fmla="*/ 1177655 w 2398805"/>
              <a:gd name="connsiteY0" fmla="*/ 6958 h 1214889"/>
              <a:gd name="connsiteX1" fmla="*/ 453378 w 2398805"/>
              <a:gd name="connsiteY1" fmla="*/ 305723 h 1214889"/>
              <a:gd name="connsiteX2" fmla="*/ 118400 w 2398805"/>
              <a:gd name="connsiteY2" fmla="*/ 767449 h 1214889"/>
              <a:gd name="connsiteX3" fmla="*/ 9758 w 2398805"/>
              <a:gd name="connsiteY3" fmla="*/ 1020946 h 1214889"/>
              <a:gd name="connsiteX4" fmla="*/ 335683 w 2398805"/>
              <a:gd name="connsiteY4" fmla="*/ 1120534 h 1214889"/>
              <a:gd name="connsiteX5" fmla="*/ 1241030 w 2398805"/>
              <a:gd name="connsiteY5" fmla="*/ 1211069 h 1214889"/>
              <a:gd name="connsiteX6" fmla="*/ 1738970 w 2398805"/>
              <a:gd name="connsiteY6" fmla="*/ 1183909 h 1214889"/>
              <a:gd name="connsiteX7" fmla="*/ 2345552 w 2398805"/>
              <a:gd name="connsiteY7" fmla="*/ 1057160 h 1214889"/>
              <a:gd name="connsiteX8" fmla="*/ 2345552 w 2398805"/>
              <a:gd name="connsiteY8" fmla="*/ 1002839 h 1214889"/>
              <a:gd name="connsiteX9" fmla="*/ 2146376 w 2398805"/>
              <a:gd name="connsiteY9" fmla="*/ 577327 h 1214889"/>
              <a:gd name="connsiteX10" fmla="*/ 1811398 w 2398805"/>
              <a:gd name="connsiteY10" fmla="*/ 133707 h 1214889"/>
              <a:gd name="connsiteX11" fmla="*/ 1177655 w 2398805"/>
              <a:gd name="connsiteY11" fmla="*/ 6958 h 121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8805" h="1214889">
                <a:moveTo>
                  <a:pt x="1177655" y="6958"/>
                </a:moveTo>
                <a:cubicBezTo>
                  <a:pt x="951318" y="35627"/>
                  <a:pt x="629920" y="178975"/>
                  <a:pt x="453378" y="305723"/>
                </a:cubicBezTo>
                <a:cubicBezTo>
                  <a:pt x="276835" y="432472"/>
                  <a:pt x="192337" y="648245"/>
                  <a:pt x="118400" y="767449"/>
                </a:cubicBezTo>
                <a:cubicBezTo>
                  <a:pt x="44463" y="886653"/>
                  <a:pt x="-26456" y="962099"/>
                  <a:pt x="9758" y="1020946"/>
                </a:cubicBezTo>
                <a:cubicBezTo>
                  <a:pt x="45972" y="1079793"/>
                  <a:pt x="130471" y="1088847"/>
                  <a:pt x="335683" y="1120534"/>
                </a:cubicBezTo>
                <a:cubicBezTo>
                  <a:pt x="540895" y="1152221"/>
                  <a:pt x="1007149" y="1200507"/>
                  <a:pt x="1241030" y="1211069"/>
                </a:cubicBezTo>
                <a:cubicBezTo>
                  <a:pt x="1474911" y="1221631"/>
                  <a:pt x="1554883" y="1209560"/>
                  <a:pt x="1738970" y="1183909"/>
                </a:cubicBezTo>
                <a:cubicBezTo>
                  <a:pt x="1923057" y="1158258"/>
                  <a:pt x="2244455" y="1087338"/>
                  <a:pt x="2345552" y="1057160"/>
                </a:cubicBezTo>
                <a:cubicBezTo>
                  <a:pt x="2446649" y="1026982"/>
                  <a:pt x="2378748" y="1082811"/>
                  <a:pt x="2345552" y="1002839"/>
                </a:cubicBezTo>
                <a:cubicBezTo>
                  <a:pt x="2312356" y="922867"/>
                  <a:pt x="2235402" y="722182"/>
                  <a:pt x="2146376" y="577327"/>
                </a:cubicBezTo>
                <a:cubicBezTo>
                  <a:pt x="2057350" y="432472"/>
                  <a:pt x="1969833" y="225751"/>
                  <a:pt x="1811398" y="133707"/>
                </a:cubicBezTo>
                <a:cubicBezTo>
                  <a:pt x="1652963" y="41663"/>
                  <a:pt x="1403992" y="-21711"/>
                  <a:pt x="1177655" y="6958"/>
                </a:cubicBezTo>
                <a:close/>
              </a:path>
            </a:pathLst>
          </a:cu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F1679DD-4A37-EDC5-EC54-2BDFC5193131}"/>
              </a:ext>
            </a:extLst>
          </p:cNvPr>
          <p:cNvSpPr/>
          <p:nvPr/>
        </p:nvSpPr>
        <p:spPr>
          <a:xfrm>
            <a:off x="600662" y="3382934"/>
            <a:ext cx="4445252" cy="93250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975F9DD-B866-48E0-23FD-C3CF58C8E698}"/>
              </a:ext>
            </a:extLst>
          </p:cNvPr>
          <p:cNvSpPr/>
          <p:nvPr/>
        </p:nvSpPr>
        <p:spPr>
          <a:xfrm>
            <a:off x="1105395" y="2803792"/>
            <a:ext cx="3468987" cy="727709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42AA83F8-14B9-D014-AA23-E0DC1C0016C3}"/>
              </a:ext>
            </a:extLst>
          </p:cNvPr>
          <p:cNvSpPr/>
          <p:nvPr/>
        </p:nvSpPr>
        <p:spPr>
          <a:xfrm>
            <a:off x="1640487" y="1650374"/>
            <a:ext cx="2398805" cy="1214889"/>
          </a:xfrm>
          <a:custGeom>
            <a:avLst/>
            <a:gdLst>
              <a:gd name="connsiteX0" fmla="*/ 1177655 w 2398805"/>
              <a:gd name="connsiteY0" fmla="*/ 6958 h 1214889"/>
              <a:gd name="connsiteX1" fmla="*/ 453378 w 2398805"/>
              <a:gd name="connsiteY1" fmla="*/ 305723 h 1214889"/>
              <a:gd name="connsiteX2" fmla="*/ 118400 w 2398805"/>
              <a:gd name="connsiteY2" fmla="*/ 767449 h 1214889"/>
              <a:gd name="connsiteX3" fmla="*/ 9758 w 2398805"/>
              <a:gd name="connsiteY3" fmla="*/ 1020946 h 1214889"/>
              <a:gd name="connsiteX4" fmla="*/ 335683 w 2398805"/>
              <a:gd name="connsiteY4" fmla="*/ 1120534 h 1214889"/>
              <a:gd name="connsiteX5" fmla="*/ 1241030 w 2398805"/>
              <a:gd name="connsiteY5" fmla="*/ 1211069 h 1214889"/>
              <a:gd name="connsiteX6" fmla="*/ 1738970 w 2398805"/>
              <a:gd name="connsiteY6" fmla="*/ 1183909 h 1214889"/>
              <a:gd name="connsiteX7" fmla="*/ 2345552 w 2398805"/>
              <a:gd name="connsiteY7" fmla="*/ 1057160 h 1214889"/>
              <a:gd name="connsiteX8" fmla="*/ 2345552 w 2398805"/>
              <a:gd name="connsiteY8" fmla="*/ 1002839 h 1214889"/>
              <a:gd name="connsiteX9" fmla="*/ 2146376 w 2398805"/>
              <a:gd name="connsiteY9" fmla="*/ 577327 h 1214889"/>
              <a:gd name="connsiteX10" fmla="*/ 1811398 w 2398805"/>
              <a:gd name="connsiteY10" fmla="*/ 133707 h 1214889"/>
              <a:gd name="connsiteX11" fmla="*/ 1177655 w 2398805"/>
              <a:gd name="connsiteY11" fmla="*/ 6958 h 121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8805" h="1214889">
                <a:moveTo>
                  <a:pt x="1177655" y="6958"/>
                </a:moveTo>
                <a:cubicBezTo>
                  <a:pt x="951318" y="35627"/>
                  <a:pt x="629920" y="178975"/>
                  <a:pt x="453378" y="305723"/>
                </a:cubicBezTo>
                <a:cubicBezTo>
                  <a:pt x="276835" y="432472"/>
                  <a:pt x="192337" y="648245"/>
                  <a:pt x="118400" y="767449"/>
                </a:cubicBezTo>
                <a:cubicBezTo>
                  <a:pt x="44463" y="886653"/>
                  <a:pt x="-26456" y="962099"/>
                  <a:pt x="9758" y="1020946"/>
                </a:cubicBezTo>
                <a:cubicBezTo>
                  <a:pt x="45972" y="1079793"/>
                  <a:pt x="130471" y="1088847"/>
                  <a:pt x="335683" y="1120534"/>
                </a:cubicBezTo>
                <a:cubicBezTo>
                  <a:pt x="540895" y="1152221"/>
                  <a:pt x="1007149" y="1200507"/>
                  <a:pt x="1241030" y="1211069"/>
                </a:cubicBezTo>
                <a:cubicBezTo>
                  <a:pt x="1474911" y="1221631"/>
                  <a:pt x="1554883" y="1209560"/>
                  <a:pt x="1738970" y="1183909"/>
                </a:cubicBezTo>
                <a:cubicBezTo>
                  <a:pt x="1923057" y="1158258"/>
                  <a:pt x="2244455" y="1087338"/>
                  <a:pt x="2345552" y="1057160"/>
                </a:cubicBezTo>
                <a:cubicBezTo>
                  <a:pt x="2446649" y="1026982"/>
                  <a:pt x="2378748" y="1082811"/>
                  <a:pt x="2345552" y="1002839"/>
                </a:cubicBezTo>
                <a:cubicBezTo>
                  <a:pt x="2312356" y="922867"/>
                  <a:pt x="2235402" y="722182"/>
                  <a:pt x="2146376" y="577327"/>
                </a:cubicBezTo>
                <a:cubicBezTo>
                  <a:pt x="2057350" y="432472"/>
                  <a:pt x="1969833" y="225751"/>
                  <a:pt x="1811398" y="133707"/>
                </a:cubicBezTo>
                <a:cubicBezTo>
                  <a:pt x="1652963" y="41663"/>
                  <a:pt x="1403992" y="-21711"/>
                  <a:pt x="1177655" y="6958"/>
                </a:cubicBezTo>
                <a:close/>
              </a:path>
            </a:pathLst>
          </a:cu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1656551-9DB4-12AC-E0D5-14EFAB3570A4}"/>
              </a:ext>
            </a:extLst>
          </p:cNvPr>
          <p:cNvSpPr txBox="1"/>
          <p:nvPr/>
        </p:nvSpPr>
        <p:spPr>
          <a:xfrm>
            <a:off x="4675537" y="1366066"/>
            <a:ext cx="1812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problem with this solution is that you will need to make this ellipse transparent in a pixel painting application if you want to make it work with any background.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D57AD29-A168-BF2A-C738-B2FEF5D202FC}"/>
              </a:ext>
            </a:extLst>
          </p:cNvPr>
          <p:cNvCxnSpPr>
            <a:cxnSpLocks/>
          </p:cNvCxnSpPr>
          <p:nvPr/>
        </p:nvCxnSpPr>
        <p:spPr>
          <a:xfrm flipH="1">
            <a:off x="4340289" y="2213611"/>
            <a:ext cx="335248" cy="727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9D9FD47-D17C-775C-B3AB-0B10CA484756}"/>
              </a:ext>
            </a:extLst>
          </p:cNvPr>
          <p:cNvCxnSpPr>
            <a:cxnSpLocks/>
          </p:cNvCxnSpPr>
          <p:nvPr/>
        </p:nvCxnSpPr>
        <p:spPr>
          <a:xfrm>
            <a:off x="5890877" y="3449779"/>
            <a:ext cx="1691023" cy="100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12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1DE286A-A0B5-49EB-6A23-B8EBD8C26A95}"/>
              </a:ext>
            </a:extLst>
          </p:cNvPr>
          <p:cNvGrpSpPr/>
          <p:nvPr/>
        </p:nvGrpSpPr>
        <p:grpSpPr>
          <a:xfrm rot="20846370">
            <a:off x="3608946" y="2281473"/>
            <a:ext cx="5183695" cy="2274161"/>
            <a:chOff x="3608946" y="2281473"/>
            <a:chExt cx="5183695" cy="2274161"/>
          </a:xfrm>
        </p:grpSpPr>
        <p:sp>
          <p:nvSpPr>
            <p:cNvPr id="39" name="Google Shape;274;p9">
              <a:extLst>
                <a:ext uri="{FF2B5EF4-FFF2-40B4-BE49-F238E27FC236}">
                  <a16:creationId xmlns:a16="http://schemas.microsoft.com/office/drawing/2014/main" id="{2DB358B7-207E-6E26-CEE6-48FB42CE76CE}"/>
                </a:ext>
              </a:extLst>
            </p:cNvPr>
            <p:cNvSpPr/>
            <p:nvPr/>
          </p:nvSpPr>
          <p:spPr>
            <a:xfrm>
              <a:off x="4899862" y="2281474"/>
              <a:ext cx="2378140" cy="2274160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74;p9">
              <a:extLst>
                <a:ext uri="{FF2B5EF4-FFF2-40B4-BE49-F238E27FC236}">
                  <a16:creationId xmlns:a16="http://schemas.microsoft.com/office/drawing/2014/main" id="{878B3CD3-8D88-81C2-F80F-E5E2904F088F}"/>
                </a:ext>
              </a:extLst>
            </p:cNvPr>
            <p:cNvSpPr/>
            <p:nvPr/>
          </p:nvSpPr>
          <p:spPr>
            <a:xfrm>
              <a:off x="4790198" y="2764322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74;p9">
              <a:extLst>
                <a:ext uri="{FF2B5EF4-FFF2-40B4-BE49-F238E27FC236}">
                  <a16:creationId xmlns:a16="http://schemas.microsoft.com/office/drawing/2014/main" id="{8202CC52-3E70-F2DF-D21E-EEEFC12DD6F4}"/>
                </a:ext>
              </a:extLst>
            </p:cNvPr>
            <p:cNvSpPr/>
            <p:nvPr/>
          </p:nvSpPr>
          <p:spPr>
            <a:xfrm>
              <a:off x="4866012" y="2281473"/>
              <a:ext cx="2328979" cy="2152167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74;p9">
              <a:extLst>
                <a:ext uri="{FF2B5EF4-FFF2-40B4-BE49-F238E27FC236}">
                  <a16:creationId xmlns:a16="http://schemas.microsoft.com/office/drawing/2014/main" id="{312AA1CF-D9F6-D7C9-AD5C-1F3667E4B723}"/>
                </a:ext>
              </a:extLst>
            </p:cNvPr>
            <p:cNvSpPr/>
            <p:nvPr/>
          </p:nvSpPr>
          <p:spPr>
            <a:xfrm>
              <a:off x="4226087" y="2732638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74;p9">
              <a:extLst>
                <a:ext uri="{FF2B5EF4-FFF2-40B4-BE49-F238E27FC236}">
                  <a16:creationId xmlns:a16="http://schemas.microsoft.com/office/drawing/2014/main" id="{54D1D813-9596-DFC9-F236-10691C88A3A3}"/>
                </a:ext>
              </a:extLst>
            </p:cNvPr>
            <p:cNvSpPr/>
            <p:nvPr/>
          </p:nvSpPr>
          <p:spPr>
            <a:xfrm>
              <a:off x="3608946" y="2957465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74;p9">
              <a:extLst>
                <a:ext uri="{FF2B5EF4-FFF2-40B4-BE49-F238E27FC236}">
                  <a16:creationId xmlns:a16="http://schemas.microsoft.com/office/drawing/2014/main" id="{2C0B8FAD-493B-25B7-B62C-A91118AD991F}"/>
                </a:ext>
              </a:extLst>
            </p:cNvPr>
            <p:cNvSpPr/>
            <p:nvPr/>
          </p:nvSpPr>
          <p:spPr>
            <a:xfrm>
              <a:off x="3969573" y="3227562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4;p9">
              <a:extLst>
                <a:ext uri="{FF2B5EF4-FFF2-40B4-BE49-F238E27FC236}">
                  <a16:creationId xmlns:a16="http://schemas.microsoft.com/office/drawing/2014/main" id="{BB05E5D6-C23F-6CC4-DD32-8D6C2FD32F31}"/>
                </a:ext>
              </a:extLst>
            </p:cNvPr>
            <p:cNvSpPr/>
            <p:nvPr/>
          </p:nvSpPr>
          <p:spPr>
            <a:xfrm>
              <a:off x="4561440" y="3448497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04AC7C-4A9F-0BC5-D605-AD23CF09C4D4}"/>
                </a:ext>
              </a:extLst>
            </p:cNvPr>
            <p:cNvGrpSpPr/>
            <p:nvPr/>
          </p:nvGrpSpPr>
          <p:grpSpPr>
            <a:xfrm flipH="1">
              <a:off x="7141674" y="2811538"/>
              <a:ext cx="1404797" cy="958796"/>
              <a:chOff x="3761346" y="2768850"/>
              <a:chExt cx="1506261" cy="958796"/>
            </a:xfr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</p:grpSpPr>
          <p:sp>
            <p:nvSpPr>
              <p:cNvPr id="10" name="Google Shape;274;p9">
                <a:extLst>
                  <a:ext uri="{FF2B5EF4-FFF2-40B4-BE49-F238E27FC236}">
                    <a16:creationId xmlns:a16="http://schemas.microsoft.com/office/drawing/2014/main" id="{1E7E2F78-9566-38C3-09B6-43D6B02B94BA}"/>
                  </a:ext>
                </a:extLst>
              </p:cNvPr>
              <p:cNvSpPr/>
              <p:nvPr/>
            </p:nvSpPr>
            <p:spPr>
              <a:xfrm>
                <a:off x="4932254" y="2768850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74;p9">
                <a:extLst>
                  <a:ext uri="{FF2B5EF4-FFF2-40B4-BE49-F238E27FC236}">
                    <a16:creationId xmlns:a16="http://schemas.microsoft.com/office/drawing/2014/main" id="{44B283B1-79EA-CCFB-F461-2F8F1D8832E7}"/>
                  </a:ext>
                </a:extLst>
              </p:cNvPr>
              <p:cNvSpPr/>
              <p:nvPr/>
            </p:nvSpPr>
            <p:spPr>
              <a:xfrm>
                <a:off x="4378487" y="2885038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74;p9">
                <a:extLst>
                  <a:ext uri="{FF2B5EF4-FFF2-40B4-BE49-F238E27FC236}">
                    <a16:creationId xmlns:a16="http://schemas.microsoft.com/office/drawing/2014/main" id="{156106F2-61B0-A4A3-2BCE-5A0637E2796A}"/>
                  </a:ext>
                </a:extLst>
              </p:cNvPr>
              <p:cNvSpPr/>
              <p:nvPr/>
            </p:nvSpPr>
            <p:spPr>
              <a:xfrm>
                <a:off x="3761346" y="3109865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74;p9">
                <a:extLst>
                  <a:ext uri="{FF2B5EF4-FFF2-40B4-BE49-F238E27FC236}">
                    <a16:creationId xmlns:a16="http://schemas.microsoft.com/office/drawing/2014/main" id="{3446B2AA-D215-1E8B-A8AF-6487764BFD7F}"/>
                  </a:ext>
                </a:extLst>
              </p:cNvPr>
              <p:cNvSpPr/>
              <p:nvPr/>
            </p:nvSpPr>
            <p:spPr>
              <a:xfrm>
                <a:off x="4121973" y="3379962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lt1"/>
                    </a:solidFill>
                  </a:rPr>
                  <a:t>`</a:t>
                </a: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74;p9">
                <a:extLst>
                  <a:ext uri="{FF2B5EF4-FFF2-40B4-BE49-F238E27FC236}">
                    <a16:creationId xmlns:a16="http://schemas.microsoft.com/office/drawing/2014/main" id="{8E3C0468-3E8E-54F1-E22A-6861230B0450}"/>
                  </a:ext>
                </a:extLst>
              </p:cNvPr>
              <p:cNvSpPr/>
              <p:nvPr/>
            </p:nvSpPr>
            <p:spPr>
              <a:xfrm>
                <a:off x="4713840" y="3600897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274;p9">
              <a:extLst>
                <a:ext uri="{FF2B5EF4-FFF2-40B4-BE49-F238E27FC236}">
                  <a16:creationId xmlns:a16="http://schemas.microsoft.com/office/drawing/2014/main" id="{CB30E66F-5A48-C8AF-2D4E-7FB779A2177E}"/>
                </a:ext>
              </a:extLst>
            </p:cNvPr>
            <p:cNvSpPr/>
            <p:nvPr/>
          </p:nvSpPr>
          <p:spPr>
            <a:xfrm>
              <a:off x="5193674" y="3643584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4;p9">
              <a:extLst>
                <a:ext uri="{FF2B5EF4-FFF2-40B4-BE49-F238E27FC236}">
                  <a16:creationId xmlns:a16="http://schemas.microsoft.com/office/drawing/2014/main" id="{F54DEAB5-5DEA-0DFD-530C-8ACABE65725E}"/>
                </a:ext>
              </a:extLst>
            </p:cNvPr>
            <p:cNvSpPr/>
            <p:nvPr/>
          </p:nvSpPr>
          <p:spPr>
            <a:xfrm>
              <a:off x="5668602" y="3770333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4;p9">
              <a:extLst>
                <a:ext uri="{FF2B5EF4-FFF2-40B4-BE49-F238E27FC236}">
                  <a16:creationId xmlns:a16="http://schemas.microsoft.com/office/drawing/2014/main" id="{95C30424-1903-23CC-99DF-AB9F47C4B872}"/>
                </a:ext>
              </a:extLst>
            </p:cNvPr>
            <p:cNvSpPr/>
            <p:nvPr/>
          </p:nvSpPr>
          <p:spPr>
            <a:xfrm>
              <a:off x="6311206" y="3706958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4;p9">
              <a:extLst>
                <a:ext uri="{FF2B5EF4-FFF2-40B4-BE49-F238E27FC236}">
                  <a16:creationId xmlns:a16="http://schemas.microsoft.com/office/drawing/2014/main" id="{52AFBD8E-FE26-AD48-7B10-95FBBF44F1B7}"/>
                </a:ext>
              </a:extLst>
            </p:cNvPr>
            <p:cNvSpPr/>
            <p:nvPr/>
          </p:nvSpPr>
          <p:spPr>
            <a:xfrm>
              <a:off x="6852641" y="3747265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4;p9">
              <a:extLst>
                <a:ext uri="{FF2B5EF4-FFF2-40B4-BE49-F238E27FC236}">
                  <a16:creationId xmlns:a16="http://schemas.microsoft.com/office/drawing/2014/main" id="{4E0EC8D2-2BD3-630E-154C-FB02D800E7D6}"/>
                </a:ext>
              </a:extLst>
            </p:cNvPr>
            <p:cNvSpPr/>
            <p:nvPr/>
          </p:nvSpPr>
          <p:spPr>
            <a:xfrm>
              <a:off x="4092364" y="2891071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4;p9">
              <a:extLst>
                <a:ext uri="{FF2B5EF4-FFF2-40B4-BE49-F238E27FC236}">
                  <a16:creationId xmlns:a16="http://schemas.microsoft.com/office/drawing/2014/main" id="{B452A342-1641-91CD-83EF-09392FF58FB9}"/>
                </a:ext>
              </a:extLst>
            </p:cNvPr>
            <p:cNvSpPr/>
            <p:nvPr/>
          </p:nvSpPr>
          <p:spPr>
            <a:xfrm>
              <a:off x="3761346" y="3182292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4;p9">
              <a:extLst>
                <a:ext uri="{FF2B5EF4-FFF2-40B4-BE49-F238E27FC236}">
                  <a16:creationId xmlns:a16="http://schemas.microsoft.com/office/drawing/2014/main" id="{CB50A796-84EC-BB2C-EED4-D99E21320151}"/>
                </a:ext>
              </a:extLst>
            </p:cNvPr>
            <p:cNvSpPr/>
            <p:nvPr/>
          </p:nvSpPr>
          <p:spPr>
            <a:xfrm>
              <a:off x="4121973" y="3452389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4;p9">
              <a:extLst>
                <a:ext uri="{FF2B5EF4-FFF2-40B4-BE49-F238E27FC236}">
                  <a16:creationId xmlns:a16="http://schemas.microsoft.com/office/drawing/2014/main" id="{89E89358-1645-3075-4AF3-E04184C675D3}"/>
                </a:ext>
              </a:extLst>
            </p:cNvPr>
            <p:cNvSpPr/>
            <p:nvPr/>
          </p:nvSpPr>
          <p:spPr>
            <a:xfrm>
              <a:off x="4368143" y="3368328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4;p9">
              <a:extLst>
                <a:ext uri="{FF2B5EF4-FFF2-40B4-BE49-F238E27FC236}">
                  <a16:creationId xmlns:a16="http://schemas.microsoft.com/office/drawing/2014/main" id="{E7AB5F14-1616-941E-95D9-A7998C3EC7D4}"/>
                </a:ext>
              </a:extLst>
            </p:cNvPr>
            <p:cNvSpPr/>
            <p:nvPr/>
          </p:nvSpPr>
          <p:spPr>
            <a:xfrm>
              <a:off x="4661221" y="2732638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4;p9">
              <a:extLst>
                <a:ext uri="{FF2B5EF4-FFF2-40B4-BE49-F238E27FC236}">
                  <a16:creationId xmlns:a16="http://schemas.microsoft.com/office/drawing/2014/main" id="{C3B81311-0068-967F-28BF-F6A0CA7D7108}"/>
                </a:ext>
              </a:extLst>
            </p:cNvPr>
            <p:cNvSpPr/>
            <p:nvPr/>
          </p:nvSpPr>
          <p:spPr>
            <a:xfrm>
              <a:off x="4904151" y="3636463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4;p9">
              <a:extLst>
                <a:ext uri="{FF2B5EF4-FFF2-40B4-BE49-F238E27FC236}">
                  <a16:creationId xmlns:a16="http://schemas.microsoft.com/office/drawing/2014/main" id="{AEBA520A-4D01-9DA5-D2AA-43EE52731000}"/>
                </a:ext>
              </a:extLst>
            </p:cNvPr>
            <p:cNvSpPr/>
            <p:nvPr/>
          </p:nvSpPr>
          <p:spPr>
            <a:xfrm>
              <a:off x="5645023" y="3644010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4;p9">
              <a:extLst>
                <a:ext uri="{FF2B5EF4-FFF2-40B4-BE49-F238E27FC236}">
                  <a16:creationId xmlns:a16="http://schemas.microsoft.com/office/drawing/2014/main" id="{DDE47CF4-107A-93CE-6EEA-9DF8ADC57D13}"/>
                </a:ext>
              </a:extLst>
            </p:cNvPr>
            <p:cNvSpPr/>
            <p:nvPr/>
          </p:nvSpPr>
          <p:spPr>
            <a:xfrm>
              <a:off x="6188234" y="3788863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4;p9">
              <a:extLst>
                <a:ext uri="{FF2B5EF4-FFF2-40B4-BE49-F238E27FC236}">
                  <a16:creationId xmlns:a16="http://schemas.microsoft.com/office/drawing/2014/main" id="{AD806A26-A08B-6B92-D539-AB5BC860A54D}"/>
                </a:ext>
              </a:extLst>
            </p:cNvPr>
            <p:cNvSpPr/>
            <p:nvPr/>
          </p:nvSpPr>
          <p:spPr>
            <a:xfrm>
              <a:off x="7264076" y="3805468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4;p9">
              <a:extLst>
                <a:ext uri="{FF2B5EF4-FFF2-40B4-BE49-F238E27FC236}">
                  <a16:creationId xmlns:a16="http://schemas.microsoft.com/office/drawing/2014/main" id="{5BDE5888-BA49-7A20-AE00-A558FF32006A}"/>
                </a:ext>
              </a:extLst>
            </p:cNvPr>
            <p:cNvSpPr/>
            <p:nvPr/>
          </p:nvSpPr>
          <p:spPr>
            <a:xfrm>
              <a:off x="7651861" y="3541412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4;p9">
              <a:extLst>
                <a:ext uri="{FF2B5EF4-FFF2-40B4-BE49-F238E27FC236}">
                  <a16:creationId xmlns:a16="http://schemas.microsoft.com/office/drawing/2014/main" id="{D218CDB8-2172-71DD-1D03-8CB2F47F9B9B}"/>
                </a:ext>
              </a:extLst>
            </p:cNvPr>
            <p:cNvSpPr/>
            <p:nvPr/>
          </p:nvSpPr>
          <p:spPr>
            <a:xfrm>
              <a:off x="8293147" y="3367890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4;p9">
              <a:extLst>
                <a:ext uri="{FF2B5EF4-FFF2-40B4-BE49-F238E27FC236}">
                  <a16:creationId xmlns:a16="http://schemas.microsoft.com/office/drawing/2014/main" id="{EC4074D3-89FE-4E8B-26C8-CF0F77163DBC}"/>
                </a:ext>
              </a:extLst>
            </p:cNvPr>
            <p:cNvSpPr/>
            <p:nvPr/>
          </p:nvSpPr>
          <p:spPr>
            <a:xfrm>
              <a:off x="7838963" y="3058569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4;p9">
              <a:extLst>
                <a:ext uri="{FF2B5EF4-FFF2-40B4-BE49-F238E27FC236}">
                  <a16:creationId xmlns:a16="http://schemas.microsoft.com/office/drawing/2014/main" id="{CDD18E27-3A6D-A661-58A8-48D620E95609}"/>
                </a:ext>
              </a:extLst>
            </p:cNvPr>
            <p:cNvSpPr/>
            <p:nvPr/>
          </p:nvSpPr>
          <p:spPr>
            <a:xfrm>
              <a:off x="8244861" y="3038957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4;p9">
              <a:extLst>
                <a:ext uri="{FF2B5EF4-FFF2-40B4-BE49-F238E27FC236}">
                  <a16:creationId xmlns:a16="http://schemas.microsoft.com/office/drawing/2014/main" id="{99862576-4936-8797-319F-807A3690A914}"/>
                </a:ext>
              </a:extLst>
            </p:cNvPr>
            <p:cNvSpPr/>
            <p:nvPr/>
          </p:nvSpPr>
          <p:spPr>
            <a:xfrm>
              <a:off x="8002891" y="3093268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4;p9">
              <a:extLst>
                <a:ext uri="{FF2B5EF4-FFF2-40B4-BE49-F238E27FC236}">
                  <a16:creationId xmlns:a16="http://schemas.microsoft.com/office/drawing/2014/main" id="{1B8EC05C-9104-A1C4-AD5E-FCD757EC489D}"/>
                </a:ext>
              </a:extLst>
            </p:cNvPr>
            <p:cNvSpPr/>
            <p:nvPr/>
          </p:nvSpPr>
          <p:spPr>
            <a:xfrm>
              <a:off x="8363518" y="3363365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4;p9">
              <a:extLst>
                <a:ext uri="{FF2B5EF4-FFF2-40B4-BE49-F238E27FC236}">
                  <a16:creationId xmlns:a16="http://schemas.microsoft.com/office/drawing/2014/main" id="{33AE1966-5121-C010-BFC9-5362FB43D7C1}"/>
                </a:ext>
              </a:extLst>
            </p:cNvPr>
            <p:cNvSpPr/>
            <p:nvPr/>
          </p:nvSpPr>
          <p:spPr>
            <a:xfrm>
              <a:off x="8609688" y="3279304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4;p9">
              <a:extLst>
                <a:ext uri="{FF2B5EF4-FFF2-40B4-BE49-F238E27FC236}">
                  <a16:creationId xmlns:a16="http://schemas.microsoft.com/office/drawing/2014/main" id="{AE6BD0EA-FA9C-DA56-65D1-6E2AA0F6D5E3}"/>
                </a:ext>
              </a:extLst>
            </p:cNvPr>
            <p:cNvSpPr/>
            <p:nvPr/>
          </p:nvSpPr>
          <p:spPr>
            <a:xfrm>
              <a:off x="7410279" y="2965007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4;p9">
              <a:extLst>
                <a:ext uri="{FF2B5EF4-FFF2-40B4-BE49-F238E27FC236}">
                  <a16:creationId xmlns:a16="http://schemas.microsoft.com/office/drawing/2014/main" id="{D6516BD4-B16B-0486-5E06-B7C4CC66A498}"/>
                </a:ext>
              </a:extLst>
            </p:cNvPr>
            <p:cNvSpPr/>
            <p:nvPr/>
          </p:nvSpPr>
          <p:spPr>
            <a:xfrm>
              <a:off x="7722885" y="3670197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4;p9">
              <a:extLst>
                <a:ext uri="{FF2B5EF4-FFF2-40B4-BE49-F238E27FC236}">
                  <a16:creationId xmlns:a16="http://schemas.microsoft.com/office/drawing/2014/main" id="{93E829C1-FEEC-7E07-9496-66265E56612E}"/>
                </a:ext>
              </a:extLst>
            </p:cNvPr>
            <p:cNvSpPr/>
            <p:nvPr/>
          </p:nvSpPr>
          <p:spPr>
            <a:xfrm>
              <a:off x="7969055" y="3586136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269;p8">
            <a:extLst>
              <a:ext uri="{FF2B5EF4-FFF2-40B4-BE49-F238E27FC236}">
                <a16:creationId xmlns:a16="http://schemas.microsoft.com/office/drawing/2014/main" id="{C8EF918F-B606-6D0C-47A9-05C876A39AC6}"/>
              </a:ext>
            </a:extLst>
          </p:cNvPr>
          <p:cNvSpPr txBox="1"/>
          <p:nvPr/>
        </p:nvSpPr>
        <p:spPr>
          <a:xfrm>
            <a:off x="3829616" y="6206566"/>
            <a:ext cx="52046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kind of a planet would you like to live on?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89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230E4-43D4-EC4B-1D3D-DBB7C0E85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269;p8">
            <a:extLst>
              <a:ext uri="{FF2B5EF4-FFF2-40B4-BE49-F238E27FC236}">
                <a16:creationId xmlns:a16="http://schemas.microsoft.com/office/drawing/2014/main" id="{84B373C3-5BE4-491E-0B0B-2BD1EEF63FD8}"/>
              </a:ext>
            </a:extLst>
          </p:cNvPr>
          <p:cNvSpPr txBox="1"/>
          <p:nvPr/>
        </p:nvSpPr>
        <p:spPr>
          <a:xfrm>
            <a:off x="3829616" y="6206566"/>
            <a:ext cx="52046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kind of a planet would you like to live on?</a:t>
            </a:r>
            <a:endParaRPr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DBAAFF-CD89-F2BE-351D-5B876FA0F9B8}"/>
              </a:ext>
            </a:extLst>
          </p:cNvPr>
          <p:cNvGrpSpPr/>
          <p:nvPr/>
        </p:nvGrpSpPr>
        <p:grpSpPr>
          <a:xfrm>
            <a:off x="3580473" y="2305801"/>
            <a:ext cx="5310529" cy="2274160"/>
            <a:chOff x="3580473" y="2305801"/>
            <a:chExt cx="5310529" cy="2274160"/>
          </a:xfrm>
        </p:grpSpPr>
        <p:sp>
          <p:nvSpPr>
            <p:cNvPr id="39" name="Google Shape;274;p9">
              <a:extLst>
                <a:ext uri="{FF2B5EF4-FFF2-40B4-BE49-F238E27FC236}">
                  <a16:creationId xmlns:a16="http://schemas.microsoft.com/office/drawing/2014/main" id="{514A260F-96F3-6F1F-0FFF-B49679CF3479}"/>
                </a:ext>
              </a:extLst>
            </p:cNvPr>
            <p:cNvSpPr/>
            <p:nvPr/>
          </p:nvSpPr>
          <p:spPr>
            <a:xfrm rot="20846370">
              <a:off x="4902539" y="2305801"/>
              <a:ext cx="2378140" cy="2274160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74;p9">
              <a:extLst>
                <a:ext uri="{FF2B5EF4-FFF2-40B4-BE49-F238E27FC236}">
                  <a16:creationId xmlns:a16="http://schemas.microsoft.com/office/drawing/2014/main" id="{3C8D5E9F-CEF8-441F-965B-B83822F4409C}"/>
                </a:ext>
              </a:extLst>
            </p:cNvPr>
            <p:cNvSpPr/>
            <p:nvPr/>
          </p:nvSpPr>
          <p:spPr>
            <a:xfrm rot="20846370">
              <a:off x="4691451" y="3048761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74;p9">
              <a:extLst>
                <a:ext uri="{FF2B5EF4-FFF2-40B4-BE49-F238E27FC236}">
                  <a16:creationId xmlns:a16="http://schemas.microsoft.com/office/drawing/2014/main" id="{029DE4DB-DF93-7BDE-379D-F3D552027225}"/>
                </a:ext>
              </a:extLst>
            </p:cNvPr>
            <p:cNvSpPr/>
            <p:nvPr/>
          </p:nvSpPr>
          <p:spPr>
            <a:xfrm rot="20846370">
              <a:off x="4856823" y="2319966"/>
              <a:ext cx="2328979" cy="2152167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74;p9">
              <a:extLst>
                <a:ext uri="{FF2B5EF4-FFF2-40B4-BE49-F238E27FC236}">
                  <a16:creationId xmlns:a16="http://schemas.microsoft.com/office/drawing/2014/main" id="{B15FE259-8EDE-7929-5282-6FDD8AF7115D}"/>
                </a:ext>
              </a:extLst>
            </p:cNvPr>
            <p:cNvSpPr/>
            <p:nvPr/>
          </p:nvSpPr>
          <p:spPr>
            <a:xfrm rot="20846370">
              <a:off x="4133951" y="3140513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74;p9">
              <a:extLst>
                <a:ext uri="{FF2B5EF4-FFF2-40B4-BE49-F238E27FC236}">
                  <a16:creationId xmlns:a16="http://schemas.microsoft.com/office/drawing/2014/main" id="{82F35F75-9BD4-C1B8-A0C4-FDC6ADED5242}"/>
                </a:ext>
              </a:extLst>
            </p:cNvPr>
            <p:cNvSpPr/>
            <p:nvPr/>
          </p:nvSpPr>
          <p:spPr>
            <a:xfrm rot="20846370">
              <a:off x="3580473" y="3494169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74;p9">
              <a:extLst>
                <a:ext uri="{FF2B5EF4-FFF2-40B4-BE49-F238E27FC236}">
                  <a16:creationId xmlns:a16="http://schemas.microsoft.com/office/drawing/2014/main" id="{F6912C0D-0FA1-BABD-DD4D-93F7A801B380}"/>
                </a:ext>
              </a:extLst>
            </p:cNvPr>
            <p:cNvSpPr/>
            <p:nvPr/>
          </p:nvSpPr>
          <p:spPr>
            <a:xfrm rot="20846370">
              <a:off x="3991207" y="3679376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4;p9">
              <a:extLst>
                <a:ext uri="{FF2B5EF4-FFF2-40B4-BE49-F238E27FC236}">
                  <a16:creationId xmlns:a16="http://schemas.microsoft.com/office/drawing/2014/main" id="{E760EB90-9FF4-F715-702C-3189368D1663}"/>
                </a:ext>
              </a:extLst>
            </p:cNvPr>
            <p:cNvSpPr/>
            <p:nvPr/>
          </p:nvSpPr>
          <p:spPr>
            <a:xfrm rot="20846370">
              <a:off x="4616956" y="3766310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2C2BE7-211C-D8C9-DBF8-D888966A0F97}"/>
                </a:ext>
              </a:extLst>
            </p:cNvPr>
            <p:cNvGrpSpPr/>
            <p:nvPr/>
          </p:nvGrpSpPr>
          <p:grpSpPr>
            <a:xfrm rot="20846370" flipH="1">
              <a:off x="7074592" y="2457228"/>
              <a:ext cx="1404797" cy="958796"/>
              <a:chOff x="3761346" y="2768850"/>
              <a:chExt cx="1506261" cy="958796"/>
            </a:xfr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</p:grpSpPr>
          <p:sp>
            <p:nvSpPr>
              <p:cNvPr id="10" name="Google Shape;274;p9">
                <a:extLst>
                  <a:ext uri="{FF2B5EF4-FFF2-40B4-BE49-F238E27FC236}">
                    <a16:creationId xmlns:a16="http://schemas.microsoft.com/office/drawing/2014/main" id="{00ED3CBD-DC92-5629-523F-17423FE0445C}"/>
                  </a:ext>
                </a:extLst>
              </p:cNvPr>
              <p:cNvSpPr/>
              <p:nvPr/>
            </p:nvSpPr>
            <p:spPr>
              <a:xfrm>
                <a:off x="4932254" y="2768850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74;p9">
                <a:extLst>
                  <a:ext uri="{FF2B5EF4-FFF2-40B4-BE49-F238E27FC236}">
                    <a16:creationId xmlns:a16="http://schemas.microsoft.com/office/drawing/2014/main" id="{3491FCE1-0591-F249-85F7-2FE23E5C55DD}"/>
                  </a:ext>
                </a:extLst>
              </p:cNvPr>
              <p:cNvSpPr/>
              <p:nvPr/>
            </p:nvSpPr>
            <p:spPr>
              <a:xfrm>
                <a:off x="4378487" y="2885038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74;p9">
                <a:extLst>
                  <a:ext uri="{FF2B5EF4-FFF2-40B4-BE49-F238E27FC236}">
                    <a16:creationId xmlns:a16="http://schemas.microsoft.com/office/drawing/2014/main" id="{64ED882E-BC3E-8A11-A2D7-EB2F43D75AA9}"/>
                  </a:ext>
                </a:extLst>
              </p:cNvPr>
              <p:cNvSpPr/>
              <p:nvPr/>
            </p:nvSpPr>
            <p:spPr>
              <a:xfrm>
                <a:off x="3761346" y="3109865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74;p9">
                <a:extLst>
                  <a:ext uri="{FF2B5EF4-FFF2-40B4-BE49-F238E27FC236}">
                    <a16:creationId xmlns:a16="http://schemas.microsoft.com/office/drawing/2014/main" id="{15DBD81D-E594-7007-5AF8-681821B95A2D}"/>
                  </a:ext>
                </a:extLst>
              </p:cNvPr>
              <p:cNvSpPr/>
              <p:nvPr/>
            </p:nvSpPr>
            <p:spPr>
              <a:xfrm>
                <a:off x="4121973" y="3379962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lt1"/>
                    </a:solidFill>
                  </a:rPr>
                  <a:t>`</a:t>
                </a: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74;p9">
                <a:extLst>
                  <a:ext uri="{FF2B5EF4-FFF2-40B4-BE49-F238E27FC236}">
                    <a16:creationId xmlns:a16="http://schemas.microsoft.com/office/drawing/2014/main" id="{30FB3D50-1A7D-5919-DB02-1183CF1BDB78}"/>
                  </a:ext>
                </a:extLst>
              </p:cNvPr>
              <p:cNvSpPr/>
              <p:nvPr/>
            </p:nvSpPr>
            <p:spPr>
              <a:xfrm>
                <a:off x="4713840" y="3600897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274;p9">
              <a:extLst>
                <a:ext uri="{FF2B5EF4-FFF2-40B4-BE49-F238E27FC236}">
                  <a16:creationId xmlns:a16="http://schemas.microsoft.com/office/drawing/2014/main" id="{A5B2BC06-8117-388F-D0D7-52FAB2C0B752}"/>
                </a:ext>
              </a:extLst>
            </p:cNvPr>
            <p:cNvSpPr/>
            <p:nvPr/>
          </p:nvSpPr>
          <p:spPr>
            <a:xfrm rot="20846370">
              <a:off x="5276484" y="3819236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4;p9">
              <a:extLst>
                <a:ext uri="{FF2B5EF4-FFF2-40B4-BE49-F238E27FC236}">
                  <a16:creationId xmlns:a16="http://schemas.microsoft.com/office/drawing/2014/main" id="{249F7262-CF45-DEC9-1BCE-F27AC0449793}"/>
                </a:ext>
              </a:extLst>
            </p:cNvPr>
            <p:cNvSpPr/>
            <p:nvPr/>
          </p:nvSpPr>
          <p:spPr>
            <a:xfrm rot="20846370">
              <a:off x="5767610" y="3839668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4;p9">
              <a:extLst>
                <a:ext uri="{FF2B5EF4-FFF2-40B4-BE49-F238E27FC236}">
                  <a16:creationId xmlns:a16="http://schemas.microsoft.com/office/drawing/2014/main" id="{6085C649-3380-E519-375E-2A40D3D6F2EF}"/>
                </a:ext>
              </a:extLst>
            </p:cNvPr>
            <p:cNvSpPr/>
            <p:nvPr/>
          </p:nvSpPr>
          <p:spPr>
            <a:xfrm rot="20846370">
              <a:off x="6381052" y="3638063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4;p9">
              <a:extLst>
                <a:ext uri="{FF2B5EF4-FFF2-40B4-BE49-F238E27FC236}">
                  <a16:creationId xmlns:a16="http://schemas.microsoft.com/office/drawing/2014/main" id="{5775ABEA-C181-E49B-C5CE-B77677C57BDD}"/>
                </a:ext>
              </a:extLst>
            </p:cNvPr>
            <p:cNvSpPr/>
            <p:nvPr/>
          </p:nvSpPr>
          <p:spPr>
            <a:xfrm rot="20846370">
              <a:off x="6918294" y="3559659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4;p9">
              <a:extLst>
                <a:ext uri="{FF2B5EF4-FFF2-40B4-BE49-F238E27FC236}">
                  <a16:creationId xmlns:a16="http://schemas.microsoft.com/office/drawing/2014/main" id="{48617A3C-EF94-A44B-D07A-1719C167CFE4}"/>
                </a:ext>
              </a:extLst>
            </p:cNvPr>
            <p:cNvSpPr/>
            <p:nvPr/>
          </p:nvSpPr>
          <p:spPr>
            <a:xfrm rot="20846370">
              <a:off x="4031831" y="3341673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4;p9">
              <a:extLst>
                <a:ext uri="{FF2B5EF4-FFF2-40B4-BE49-F238E27FC236}">
                  <a16:creationId xmlns:a16="http://schemas.microsoft.com/office/drawing/2014/main" id="{46AA2ECA-6843-3554-AB12-F06FC3D6A4F8}"/>
                </a:ext>
              </a:extLst>
            </p:cNvPr>
            <p:cNvSpPr/>
            <p:nvPr/>
          </p:nvSpPr>
          <p:spPr>
            <a:xfrm rot="20846370">
              <a:off x="3772067" y="3697911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4;p9">
              <a:extLst>
                <a:ext uri="{FF2B5EF4-FFF2-40B4-BE49-F238E27FC236}">
                  <a16:creationId xmlns:a16="http://schemas.microsoft.com/office/drawing/2014/main" id="{4C699511-BF53-16F5-E615-8D71FFB93BE1}"/>
                </a:ext>
              </a:extLst>
            </p:cNvPr>
            <p:cNvSpPr/>
            <p:nvPr/>
          </p:nvSpPr>
          <p:spPr>
            <a:xfrm rot="20846370">
              <a:off x="4182801" y="3883118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4;p9">
              <a:extLst>
                <a:ext uri="{FF2B5EF4-FFF2-40B4-BE49-F238E27FC236}">
                  <a16:creationId xmlns:a16="http://schemas.microsoft.com/office/drawing/2014/main" id="{27536012-8137-8C2D-917F-8AE4023D0927}"/>
                </a:ext>
              </a:extLst>
            </p:cNvPr>
            <p:cNvSpPr/>
            <p:nvPr/>
          </p:nvSpPr>
          <p:spPr>
            <a:xfrm rot="20846370">
              <a:off x="4404799" y="3747534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4;p9">
              <a:extLst>
                <a:ext uri="{FF2B5EF4-FFF2-40B4-BE49-F238E27FC236}">
                  <a16:creationId xmlns:a16="http://schemas.microsoft.com/office/drawing/2014/main" id="{FCBE91E0-2C5E-FB41-1779-E57E109EB0DA}"/>
                </a:ext>
              </a:extLst>
            </p:cNvPr>
            <p:cNvSpPr/>
            <p:nvPr/>
          </p:nvSpPr>
          <p:spPr>
            <a:xfrm rot="20846370">
              <a:off x="4555562" y="3068938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4;p9">
              <a:extLst>
                <a:ext uri="{FF2B5EF4-FFF2-40B4-BE49-F238E27FC236}">
                  <a16:creationId xmlns:a16="http://schemas.microsoft.com/office/drawing/2014/main" id="{FF2418B7-342B-F249-9029-14C4A1B4671F}"/>
                </a:ext>
              </a:extLst>
            </p:cNvPr>
            <p:cNvSpPr/>
            <p:nvPr/>
          </p:nvSpPr>
          <p:spPr>
            <a:xfrm rot="20846370">
              <a:off x="4989233" y="3898302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4;p9">
              <a:extLst>
                <a:ext uri="{FF2B5EF4-FFF2-40B4-BE49-F238E27FC236}">
                  <a16:creationId xmlns:a16="http://schemas.microsoft.com/office/drawing/2014/main" id="{9BC502F9-EA2C-8FC6-717C-53FDB5959C72}"/>
                </a:ext>
              </a:extLst>
            </p:cNvPr>
            <p:cNvSpPr/>
            <p:nvPr/>
          </p:nvSpPr>
          <p:spPr>
            <a:xfrm rot="20846370">
              <a:off x="5714015" y="3744550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4;p9">
              <a:extLst>
                <a:ext uri="{FF2B5EF4-FFF2-40B4-BE49-F238E27FC236}">
                  <a16:creationId xmlns:a16="http://schemas.microsoft.com/office/drawing/2014/main" id="{E4518262-E83B-D49C-9A9A-52154F4B58CA}"/>
                </a:ext>
              </a:extLst>
            </p:cNvPr>
            <p:cNvSpPr/>
            <p:nvPr/>
          </p:nvSpPr>
          <p:spPr>
            <a:xfrm rot="20846370">
              <a:off x="6275727" y="3767804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4;p9">
              <a:extLst>
                <a:ext uri="{FF2B5EF4-FFF2-40B4-BE49-F238E27FC236}">
                  <a16:creationId xmlns:a16="http://schemas.microsoft.com/office/drawing/2014/main" id="{1FF4EE31-24A1-0C51-61AA-CED0BD7F8D6E}"/>
                </a:ext>
              </a:extLst>
            </p:cNvPr>
            <p:cNvSpPr/>
            <p:nvPr/>
          </p:nvSpPr>
          <p:spPr>
            <a:xfrm rot="20846370">
              <a:off x="7329432" y="3550048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4;p9">
              <a:extLst>
                <a:ext uri="{FF2B5EF4-FFF2-40B4-BE49-F238E27FC236}">
                  <a16:creationId xmlns:a16="http://schemas.microsoft.com/office/drawing/2014/main" id="{BA2AF74B-7B8D-4D9F-BA2D-F6BB8D1CBA02}"/>
                </a:ext>
              </a:extLst>
            </p:cNvPr>
            <p:cNvSpPr/>
            <p:nvPr/>
          </p:nvSpPr>
          <p:spPr>
            <a:xfrm rot="20846370">
              <a:off x="7650512" y="3207980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4;p9">
              <a:extLst>
                <a:ext uri="{FF2B5EF4-FFF2-40B4-BE49-F238E27FC236}">
                  <a16:creationId xmlns:a16="http://schemas.microsoft.com/office/drawing/2014/main" id="{1E76053F-1053-AFC2-E949-8507D11FC4FC}"/>
                </a:ext>
              </a:extLst>
            </p:cNvPr>
            <p:cNvSpPr/>
            <p:nvPr/>
          </p:nvSpPr>
          <p:spPr>
            <a:xfrm rot="20846370">
              <a:off x="8238714" y="2899150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4;p9">
              <a:extLst>
                <a:ext uri="{FF2B5EF4-FFF2-40B4-BE49-F238E27FC236}">
                  <a16:creationId xmlns:a16="http://schemas.microsoft.com/office/drawing/2014/main" id="{1A176A64-B633-88A7-CAAF-49873A8C7381}"/>
                </a:ext>
              </a:extLst>
            </p:cNvPr>
            <p:cNvSpPr/>
            <p:nvPr/>
          </p:nvSpPr>
          <p:spPr>
            <a:xfrm rot="20846370">
              <a:off x="7728132" y="2696004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4;p9">
              <a:extLst>
                <a:ext uri="{FF2B5EF4-FFF2-40B4-BE49-F238E27FC236}">
                  <a16:creationId xmlns:a16="http://schemas.microsoft.com/office/drawing/2014/main" id="{82C09053-C19C-78F8-A9E2-B679A1095784}"/>
                </a:ext>
              </a:extLst>
            </p:cNvPr>
            <p:cNvSpPr/>
            <p:nvPr/>
          </p:nvSpPr>
          <p:spPr>
            <a:xfrm rot="20846370">
              <a:off x="8120050" y="2588590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4;p9">
              <a:extLst>
                <a:ext uri="{FF2B5EF4-FFF2-40B4-BE49-F238E27FC236}">
                  <a16:creationId xmlns:a16="http://schemas.microsoft.com/office/drawing/2014/main" id="{864B192F-2457-0167-F74C-DDF5F2EBDD94}"/>
                </a:ext>
              </a:extLst>
            </p:cNvPr>
            <p:cNvSpPr/>
            <p:nvPr/>
          </p:nvSpPr>
          <p:spPr>
            <a:xfrm rot="20846370">
              <a:off x="7892739" y="2688607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4;p9">
              <a:extLst>
                <a:ext uri="{FF2B5EF4-FFF2-40B4-BE49-F238E27FC236}">
                  <a16:creationId xmlns:a16="http://schemas.microsoft.com/office/drawing/2014/main" id="{E71A10D8-817A-E7AA-D5A2-3F395BB87DA9}"/>
                </a:ext>
              </a:extLst>
            </p:cNvPr>
            <p:cNvSpPr/>
            <p:nvPr/>
          </p:nvSpPr>
          <p:spPr>
            <a:xfrm rot="20846370">
              <a:off x="8303473" y="2873814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4;p9">
              <a:extLst>
                <a:ext uri="{FF2B5EF4-FFF2-40B4-BE49-F238E27FC236}">
                  <a16:creationId xmlns:a16="http://schemas.microsoft.com/office/drawing/2014/main" id="{B751B563-3C90-B97A-45E3-35120C7F926D}"/>
                </a:ext>
              </a:extLst>
            </p:cNvPr>
            <p:cNvSpPr/>
            <p:nvPr/>
          </p:nvSpPr>
          <p:spPr>
            <a:xfrm rot="20846370">
              <a:off x="8525470" y="2738230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4;p9">
              <a:extLst>
                <a:ext uri="{FF2B5EF4-FFF2-40B4-BE49-F238E27FC236}">
                  <a16:creationId xmlns:a16="http://schemas.microsoft.com/office/drawing/2014/main" id="{B8F196C9-A4F3-CA60-39D0-B7EF29DFD339}"/>
                </a:ext>
              </a:extLst>
            </p:cNvPr>
            <p:cNvSpPr/>
            <p:nvPr/>
          </p:nvSpPr>
          <p:spPr>
            <a:xfrm rot="20846370">
              <a:off x="7286417" y="2692291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4;p9">
              <a:extLst>
                <a:ext uri="{FF2B5EF4-FFF2-40B4-BE49-F238E27FC236}">
                  <a16:creationId xmlns:a16="http://schemas.microsoft.com/office/drawing/2014/main" id="{79CD80B3-833A-0F49-FDCE-2F59D856D68B}"/>
                </a:ext>
              </a:extLst>
            </p:cNvPr>
            <p:cNvSpPr/>
            <p:nvPr/>
          </p:nvSpPr>
          <p:spPr>
            <a:xfrm rot="20846370">
              <a:off x="7744899" y="3312621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4;p9">
              <a:extLst>
                <a:ext uri="{FF2B5EF4-FFF2-40B4-BE49-F238E27FC236}">
                  <a16:creationId xmlns:a16="http://schemas.microsoft.com/office/drawing/2014/main" id="{7D37DA31-37DA-859D-58F9-2A3D193F5C8E}"/>
                </a:ext>
              </a:extLst>
            </p:cNvPr>
            <p:cNvSpPr/>
            <p:nvPr/>
          </p:nvSpPr>
          <p:spPr>
            <a:xfrm rot="20846370">
              <a:off x="7966897" y="3177037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" name="Google Shape;274;p9">
              <a:extLst>
                <a:ext uri="{FF2B5EF4-FFF2-40B4-BE49-F238E27FC236}">
                  <a16:creationId xmlns:a16="http://schemas.microsoft.com/office/drawing/2014/main" id="{FF1F0528-7678-9552-2B39-34D2CAA40DD3}"/>
                </a:ext>
              </a:extLst>
            </p:cNvPr>
            <p:cNvSpPr/>
            <p:nvPr/>
          </p:nvSpPr>
          <p:spPr>
            <a:xfrm rot="20846370">
              <a:off x="4724488" y="3081711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274;p9">
              <a:extLst>
                <a:ext uri="{FF2B5EF4-FFF2-40B4-BE49-F238E27FC236}">
                  <a16:creationId xmlns:a16="http://schemas.microsoft.com/office/drawing/2014/main" id="{28CC8432-5BF2-585E-3572-CA315247FA34}"/>
                </a:ext>
              </a:extLst>
            </p:cNvPr>
            <p:cNvSpPr/>
            <p:nvPr/>
          </p:nvSpPr>
          <p:spPr>
            <a:xfrm rot="20846370">
              <a:off x="4889860" y="2352916"/>
              <a:ext cx="2328979" cy="2152167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4;p9">
              <a:extLst>
                <a:ext uri="{FF2B5EF4-FFF2-40B4-BE49-F238E27FC236}">
                  <a16:creationId xmlns:a16="http://schemas.microsoft.com/office/drawing/2014/main" id="{888B6BFA-637F-C1C5-45A6-379C2B7CDDBD}"/>
                </a:ext>
              </a:extLst>
            </p:cNvPr>
            <p:cNvSpPr/>
            <p:nvPr/>
          </p:nvSpPr>
          <p:spPr>
            <a:xfrm rot="20846370">
              <a:off x="4166988" y="3173463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4;p9">
              <a:extLst>
                <a:ext uri="{FF2B5EF4-FFF2-40B4-BE49-F238E27FC236}">
                  <a16:creationId xmlns:a16="http://schemas.microsoft.com/office/drawing/2014/main" id="{6145CDB2-AAE8-2E8A-8914-D68E34061F6D}"/>
                </a:ext>
              </a:extLst>
            </p:cNvPr>
            <p:cNvSpPr/>
            <p:nvPr/>
          </p:nvSpPr>
          <p:spPr>
            <a:xfrm rot="20846370">
              <a:off x="3613510" y="3527119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4;p9">
              <a:extLst>
                <a:ext uri="{FF2B5EF4-FFF2-40B4-BE49-F238E27FC236}">
                  <a16:creationId xmlns:a16="http://schemas.microsoft.com/office/drawing/2014/main" id="{574681D1-6FA9-D995-8A2A-E77E25EB9CB4}"/>
                </a:ext>
              </a:extLst>
            </p:cNvPr>
            <p:cNvSpPr/>
            <p:nvPr/>
          </p:nvSpPr>
          <p:spPr>
            <a:xfrm rot="20846370">
              <a:off x="4024244" y="3712326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4;p9">
              <a:extLst>
                <a:ext uri="{FF2B5EF4-FFF2-40B4-BE49-F238E27FC236}">
                  <a16:creationId xmlns:a16="http://schemas.microsoft.com/office/drawing/2014/main" id="{1B85014A-0ACB-7937-BFC1-57A477624319}"/>
                </a:ext>
              </a:extLst>
            </p:cNvPr>
            <p:cNvSpPr/>
            <p:nvPr/>
          </p:nvSpPr>
          <p:spPr>
            <a:xfrm rot="20846370">
              <a:off x="4649993" y="3799260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52D793C-DBDF-71B2-1F39-FECAC2D49C6A}"/>
                </a:ext>
              </a:extLst>
            </p:cNvPr>
            <p:cNvGrpSpPr/>
            <p:nvPr/>
          </p:nvGrpSpPr>
          <p:grpSpPr>
            <a:xfrm rot="20846370" flipH="1">
              <a:off x="7107629" y="2490178"/>
              <a:ext cx="1404797" cy="958796"/>
              <a:chOff x="3761346" y="2768850"/>
              <a:chExt cx="1506261" cy="958796"/>
            </a:xfr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</p:grpSpPr>
          <p:sp>
            <p:nvSpPr>
              <p:cNvPr id="47" name="Google Shape;274;p9">
                <a:extLst>
                  <a:ext uri="{FF2B5EF4-FFF2-40B4-BE49-F238E27FC236}">
                    <a16:creationId xmlns:a16="http://schemas.microsoft.com/office/drawing/2014/main" id="{2BC6BA1B-DE2B-7A7A-23B4-669D37FD6296}"/>
                  </a:ext>
                </a:extLst>
              </p:cNvPr>
              <p:cNvSpPr/>
              <p:nvPr/>
            </p:nvSpPr>
            <p:spPr>
              <a:xfrm>
                <a:off x="4932254" y="2768850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74;p9">
                <a:extLst>
                  <a:ext uri="{FF2B5EF4-FFF2-40B4-BE49-F238E27FC236}">
                    <a16:creationId xmlns:a16="http://schemas.microsoft.com/office/drawing/2014/main" id="{2D48FF9A-CA20-4871-7F65-75A1B8BFFB61}"/>
                  </a:ext>
                </a:extLst>
              </p:cNvPr>
              <p:cNvSpPr/>
              <p:nvPr/>
            </p:nvSpPr>
            <p:spPr>
              <a:xfrm>
                <a:off x="4378487" y="2885038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74;p9">
                <a:extLst>
                  <a:ext uri="{FF2B5EF4-FFF2-40B4-BE49-F238E27FC236}">
                    <a16:creationId xmlns:a16="http://schemas.microsoft.com/office/drawing/2014/main" id="{774F9AD2-E793-85A7-F9B8-96105D6B5305}"/>
                  </a:ext>
                </a:extLst>
              </p:cNvPr>
              <p:cNvSpPr/>
              <p:nvPr/>
            </p:nvSpPr>
            <p:spPr>
              <a:xfrm>
                <a:off x="3761346" y="3109865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74;p9">
                <a:extLst>
                  <a:ext uri="{FF2B5EF4-FFF2-40B4-BE49-F238E27FC236}">
                    <a16:creationId xmlns:a16="http://schemas.microsoft.com/office/drawing/2014/main" id="{DD3C6BC6-D992-BE48-7074-EDBD511A8B18}"/>
                  </a:ext>
                </a:extLst>
              </p:cNvPr>
              <p:cNvSpPr/>
              <p:nvPr/>
            </p:nvSpPr>
            <p:spPr>
              <a:xfrm>
                <a:off x="4121973" y="3379962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lt1"/>
                    </a:solidFill>
                  </a:rPr>
                  <a:t>`</a:t>
                </a: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74;p9">
                <a:extLst>
                  <a:ext uri="{FF2B5EF4-FFF2-40B4-BE49-F238E27FC236}">
                    <a16:creationId xmlns:a16="http://schemas.microsoft.com/office/drawing/2014/main" id="{93AE0852-C40F-4335-E10F-444097223784}"/>
                  </a:ext>
                </a:extLst>
              </p:cNvPr>
              <p:cNvSpPr/>
              <p:nvPr/>
            </p:nvSpPr>
            <p:spPr>
              <a:xfrm>
                <a:off x="4713840" y="3600897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" name="Google Shape;274;p9">
              <a:extLst>
                <a:ext uri="{FF2B5EF4-FFF2-40B4-BE49-F238E27FC236}">
                  <a16:creationId xmlns:a16="http://schemas.microsoft.com/office/drawing/2014/main" id="{4DB49087-ABDE-9D10-FDB1-1925B4614DA4}"/>
                </a:ext>
              </a:extLst>
            </p:cNvPr>
            <p:cNvSpPr/>
            <p:nvPr/>
          </p:nvSpPr>
          <p:spPr>
            <a:xfrm rot="20846370">
              <a:off x="5309521" y="3852186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4;p9">
              <a:extLst>
                <a:ext uri="{FF2B5EF4-FFF2-40B4-BE49-F238E27FC236}">
                  <a16:creationId xmlns:a16="http://schemas.microsoft.com/office/drawing/2014/main" id="{0AFDE62B-3B71-FBB7-054E-DC8F42DCB800}"/>
                </a:ext>
              </a:extLst>
            </p:cNvPr>
            <p:cNvSpPr/>
            <p:nvPr/>
          </p:nvSpPr>
          <p:spPr>
            <a:xfrm rot="20846370">
              <a:off x="5800647" y="3872618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4;p9">
              <a:extLst>
                <a:ext uri="{FF2B5EF4-FFF2-40B4-BE49-F238E27FC236}">
                  <a16:creationId xmlns:a16="http://schemas.microsoft.com/office/drawing/2014/main" id="{A2544706-876A-A14B-2020-2563EF9E3368}"/>
                </a:ext>
              </a:extLst>
            </p:cNvPr>
            <p:cNvSpPr/>
            <p:nvPr/>
          </p:nvSpPr>
          <p:spPr>
            <a:xfrm rot="20846370">
              <a:off x="6414089" y="3671013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4;p9">
              <a:extLst>
                <a:ext uri="{FF2B5EF4-FFF2-40B4-BE49-F238E27FC236}">
                  <a16:creationId xmlns:a16="http://schemas.microsoft.com/office/drawing/2014/main" id="{B41790E1-2ADD-B77B-BCAB-D149F3EDD8F2}"/>
                </a:ext>
              </a:extLst>
            </p:cNvPr>
            <p:cNvSpPr/>
            <p:nvPr/>
          </p:nvSpPr>
          <p:spPr>
            <a:xfrm rot="20846370">
              <a:off x="6951331" y="3592609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4;p9">
              <a:extLst>
                <a:ext uri="{FF2B5EF4-FFF2-40B4-BE49-F238E27FC236}">
                  <a16:creationId xmlns:a16="http://schemas.microsoft.com/office/drawing/2014/main" id="{5D4F9630-8B7C-1B84-B3CB-4F1C2A9E880E}"/>
                </a:ext>
              </a:extLst>
            </p:cNvPr>
            <p:cNvSpPr/>
            <p:nvPr/>
          </p:nvSpPr>
          <p:spPr>
            <a:xfrm rot="20846370">
              <a:off x="4064868" y="3374623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4;p9">
              <a:extLst>
                <a:ext uri="{FF2B5EF4-FFF2-40B4-BE49-F238E27FC236}">
                  <a16:creationId xmlns:a16="http://schemas.microsoft.com/office/drawing/2014/main" id="{20031176-FB16-C347-E88A-5C14DDA28584}"/>
                </a:ext>
              </a:extLst>
            </p:cNvPr>
            <p:cNvSpPr/>
            <p:nvPr/>
          </p:nvSpPr>
          <p:spPr>
            <a:xfrm rot="20846370">
              <a:off x="3805104" y="3730861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4;p9">
              <a:extLst>
                <a:ext uri="{FF2B5EF4-FFF2-40B4-BE49-F238E27FC236}">
                  <a16:creationId xmlns:a16="http://schemas.microsoft.com/office/drawing/2014/main" id="{8BAB42CB-1B0C-1C58-6425-A44D28921227}"/>
                </a:ext>
              </a:extLst>
            </p:cNvPr>
            <p:cNvSpPr/>
            <p:nvPr/>
          </p:nvSpPr>
          <p:spPr>
            <a:xfrm rot="20846370">
              <a:off x="4215838" y="3916068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4;p9">
              <a:extLst>
                <a:ext uri="{FF2B5EF4-FFF2-40B4-BE49-F238E27FC236}">
                  <a16:creationId xmlns:a16="http://schemas.microsoft.com/office/drawing/2014/main" id="{0BDB778F-AD67-138C-E0A0-E51972C939CD}"/>
                </a:ext>
              </a:extLst>
            </p:cNvPr>
            <p:cNvSpPr/>
            <p:nvPr/>
          </p:nvSpPr>
          <p:spPr>
            <a:xfrm rot="20846370">
              <a:off x="4437836" y="3780484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4;p9">
              <a:extLst>
                <a:ext uri="{FF2B5EF4-FFF2-40B4-BE49-F238E27FC236}">
                  <a16:creationId xmlns:a16="http://schemas.microsoft.com/office/drawing/2014/main" id="{A8B6FA88-EDAF-EE78-9C59-369833F026E3}"/>
                </a:ext>
              </a:extLst>
            </p:cNvPr>
            <p:cNvSpPr/>
            <p:nvPr/>
          </p:nvSpPr>
          <p:spPr>
            <a:xfrm rot="20846370">
              <a:off x="4588599" y="3101888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74;p9">
              <a:extLst>
                <a:ext uri="{FF2B5EF4-FFF2-40B4-BE49-F238E27FC236}">
                  <a16:creationId xmlns:a16="http://schemas.microsoft.com/office/drawing/2014/main" id="{5B8140F9-F228-4120-9271-1C0629A95BCA}"/>
                </a:ext>
              </a:extLst>
            </p:cNvPr>
            <p:cNvSpPr/>
            <p:nvPr/>
          </p:nvSpPr>
          <p:spPr>
            <a:xfrm rot="20846370">
              <a:off x="5022270" y="3931252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74;p9">
              <a:extLst>
                <a:ext uri="{FF2B5EF4-FFF2-40B4-BE49-F238E27FC236}">
                  <a16:creationId xmlns:a16="http://schemas.microsoft.com/office/drawing/2014/main" id="{4AC61728-2C39-3708-0CBA-A8C466EA3CD8}"/>
                </a:ext>
              </a:extLst>
            </p:cNvPr>
            <p:cNvSpPr/>
            <p:nvPr/>
          </p:nvSpPr>
          <p:spPr>
            <a:xfrm rot="20846370">
              <a:off x="5747052" y="3777500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;p9">
              <a:extLst>
                <a:ext uri="{FF2B5EF4-FFF2-40B4-BE49-F238E27FC236}">
                  <a16:creationId xmlns:a16="http://schemas.microsoft.com/office/drawing/2014/main" id="{D872838A-AC6E-5F25-D515-E38287D1E7E0}"/>
                </a:ext>
              </a:extLst>
            </p:cNvPr>
            <p:cNvSpPr/>
            <p:nvPr/>
          </p:nvSpPr>
          <p:spPr>
            <a:xfrm rot="20846370">
              <a:off x="6308764" y="3800754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;p9">
              <a:extLst>
                <a:ext uri="{FF2B5EF4-FFF2-40B4-BE49-F238E27FC236}">
                  <a16:creationId xmlns:a16="http://schemas.microsoft.com/office/drawing/2014/main" id="{ED8C00C9-3B04-6277-484D-FB63B1D642C8}"/>
                </a:ext>
              </a:extLst>
            </p:cNvPr>
            <p:cNvSpPr/>
            <p:nvPr/>
          </p:nvSpPr>
          <p:spPr>
            <a:xfrm rot="20846370">
              <a:off x="7362469" y="3582998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;p9">
              <a:extLst>
                <a:ext uri="{FF2B5EF4-FFF2-40B4-BE49-F238E27FC236}">
                  <a16:creationId xmlns:a16="http://schemas.microsoft.com/office/drawing/2014/main" id="{834C3D3F-66DF-0137-A4E9-E36029A4A50D}"/>
                </a:ext>
              </a:extLst>
            </p:cNvPr>
            <p:cNvSpPr/>
            <p:nvPr/>
          </p:nvSpPr>
          <p:spPr>
            <a:xfrm rot="20846370">
              <a:off x="7683549" y="3240930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;p9">
              <a:extLst>
                <a:ext uri="{FF2B5EF4-FFF2-40B4-BE49-F238E27FC236}">
                  <a16:creationId xmlns:a16="http://schemas.microsoft.com/office/drawing/2014/main" id="{D14DD5AB-354D-C6DE-5EA4-D0E788135657}"/>
                </a:ext>
              </a:extLst>
            </p:cNvPr>
            <p:cNvSpPr/>
            <p:nvPr/>
          </p:nvSpPr>
          <p:spPr>
            <a:xfrm rot="20846370">
              <a:off x="8271751" y="2932100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;p9">
              <a:extLst>
                <a:ext uri="{FF2B5EF4-FFF2-40B4-BE49-F238E27FC236}">
                  <a16:creationId xmlns:a16="http://schemas.microsoft.com/office/drawing/2014/main" id="{322E5363-8B09-53CE-41FB-EBF4FF05713C}"/>
                </a:ext>
              </a:extLst>
            </p:cNvPr>
            <p:cNvSpPr/>
            <p:nvPr/>
          </p:nvSpPr>
          <p:spPr>
            <a:xfrm rot="20846370">
              <a:off x="7761169" y="2728954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;p9">
              <a:extLst>
                <a:ext uri="{FF2B5EF4-FFF2-40B4-BE49-F238E27FC236}">
                  <a16:creationId xmlns:a16="http://schemas.microsoft.com/office/drawing/2014/main" id="{9FAA980C-1A74-56F9-FA98-008A717D9D5A}"/>
                </a:ext>
              </a:extLst>
            </p:cNvPr>
            <p:cNvSpPr/>
            <p:nvPr/>
          </p:nvSpPr>
          <p:spPr>
            <a:xfrm rot="20846370">
              <a:off x="8153087" y="2621540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;p9">
              <a:extLst>
                <a:ext uri="{FF2B5EF4-FFF2-40B4-BE49-F238E27FC236}">
                  <a16:creationId xmlns:a16="http://schemas.microsoft.com/office/drawing/2014/main" id="{7833E85B-21AC-939A-463E-0C5993C4655C}"/>
                </a:ext>
              </a:extLst>
            </p:cNvPr>
            <p:cNvSpPr/>
            <p:nvPr/>
          </p:nvSpPr>
          <p:spPr>
            <a:xfrm rot="20846370">
              <a:off x="7925776" y="2721557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;p9">
              <a:extLst>
                <a:ext uri="{FF2B5EF4-FFF2-40B4-BE49-F238E27FC236}">
                  <a16:creationId xmlns:a16="http://schemas.microsoft.com/office/drawing/2014/main" id="{DFEDFC55-A9BD-3F39-F5EA-F40329662277}"/>
                </a:ext>
              </a:extLst>
            </p:cNvPr>
            <p:cNvSpPr/>
            <p:nvPr/>
          </p:nvSpPr>
          <p:spPr>
            <a:xfrm rot="20846370">
              <a:off x="8336510" y="2906764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;p9">
              <a:extLst>
                <a:ext uri="{FF2B5EF4-FFF2-40B4-BE49-F238E27FC236}">
                  <a16:creationId xmlns:a16="http://schemas.microsoft.com/office/drawing/2014/main" id="{50BD3AF6-BF06-5008-41BC-B20EB94DF071}"/>
                </a:ext>
              </a:extLst>
            </p:cNvPr>
            <p:cNvSpPr/>
            <p:nvPr/>
          </p:nvSpPr>
          <p:spPr>
            <a:xfrm rot="20846370">
              <a:off x="8558507" y="2771180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;p9">
              <a:extLst>
                <a:ext uri="{FF2B5EF4-FFF2-40B4-BE49-F238E27FC236}">
                  <a16:creationId xmlns:a16="http://schemas.microsoft.com/office/drawing/2014/main" id="{D257D6AD-281C-38CC-491D-1F5FB3919C5D}"/>
                </a:ext>
              </a:extLst>
            </p:cNvPr>
            <p:cNvSpPr/>
            <p:nvPr/>
          </p:nvSpPr>
          <p:spPr>
            <a:xfrm rot="20846370">
              <a:off x="7319454" y="2725241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4;p9">
              <a:extLst>
                <a:ext uri="{FF2B5EF4-FFF2-40B4-BE49-F238E27FC236}">
                  <a16:creationId xmlns:a16="http://schemas.microsoft.com/office/drawing/2014/main" id="{0E7A6624-D817-D94D-63C4-57F61DC8CB35}"/>
                </a:ext>
              </a:extLst>
            </p:cNvPr>
            <p:cNvSpPr/>
            <p:nvPr/>
          </p:nvSpPr>
          <p:spPr>
            <a:xfrm rot="20846370">
              <a:off x="7777936" y="3345571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4;p9">
              <a:extLst>
                <a:ext uri="{FF2B5EF4-FFF2-40B4-BE49-F238E27FC236}">
                  <a16:creationId xmlns:a16="http://schemas.microsoft.com/office/drawing/2014/main" id="{4A2D66CF-A225-50D6-5B64-93D8AC8364F1}"/>
                </a:ext>
              </a:extLst>
            </p:cNvPr>
            <p:cNvSpPr/>
            <p:nvPr/>
          </p:nvSpPr>
          <p:spPr>
            <a:xfrm rot="20846370">
              <a:off x="7999934" y="3209987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4;p9">
              <a:extLst>
                <a:ext uri="{FF2B5EF4-FFF2-40B4-BE49-F238E27FC236}">
                  <a16:creationId xmlns:a16="http://schemas.microsoft.com/office/drawing/2014/main" id="{9ED4063C-269A-A136-DF56-FF5C790C083C}"/>
                </a:ext>
              </a:extLst>
            </p:cNvPr>
            <p:cNvSpPr/>
            <p:nvPr/>
          </p:nvSpPr>
          <p:spPr>
            <a:xfrm rot="20846370">
              <a:off x="4316530" y="3328390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4;p9">
              <a:extLst>
                <a:ext uri="{FF2B5EF4-FFF2-40B4-BE49-F238E27FC236}">
                  <a16:creationId xmlns:a16="http://schemas.microsoft.com/office/drawing/2014/main" id="{DA7212E4-9D7C-CCC5-8700-F8898D6B66FA}"/>
                </a:ext>
              </a:extLst>
            </p:cNvPr>
            <p:cNvSpPr/>
            <p:nvPr/>
          </p:nvSpPr>
          <p:spPr>
            <a:xfrm rot="20846370">
              <a:off x="3763052" y="3682046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4;p9">
              <a:extLst>
                <a:ext uri="{FF2B5EF4-FFF2-40B4-BE49-F238E27FC236}">
                  <a16:creationId xmlns:a16="http://schemas.microsoft.com/office/drawing/2014/main" id="{A0B2EEC9-306C-D87F-B05C-9D8CD7DA5003}"/>
                </a:ext>
              </a:extLst>
            </p:cNvPr>
            <p:cNvSpPr/>
            <p:nvPr/>
          </p:nvSpPr>
          <p:spPr>
            <a:xfrm rot="20846370">
              <a:off x="4173786" y="3867253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4;p9">
              <a:extLst>
                <a:ext uri="{FF2B5EF4-FFF2-40B4-BE49-F238E27FC236}">
                  <a16:creationId xmlns:a16="http://schemas.microsoft.com/office/drawing/2014/main" id="{FA355A25-72F2-DB33-D187-6972CD987AA8}"/>
                </a:ext>
              </a:extLst>
            </p:cNvPr>
            <p:cNvSpPr/>
            <p:nvPr/>
          </p:nvSpPr>
          <p:spPr>
            <a:xfrm rot="20846370">
              <a:off x="4799535" y="3954187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DB22569-3388-5470-F41E-EB46FD72CC4C}"/>
                </a:ext>
              </a:extLst>
            </p:cNvPr>
            <p:cNvGrpSpPr/>
            <p:nvPr/>
          </p:nvGrpSpPr>
          <p:grpSpPr>
            <a:xfrm rot="20846370" flipH="1">
              <a:off x="7257171" y="2645105"/>
              <a:ext cx="1404797" cy="958796"/>
              <a:chOff x="3761346" y="2768850"/>
              <a:chExt cx="1506261" cy="958796"/>
            </a:xfr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</p:grpSpPr>
          <p:sp>
            <p:nvSpPr>
              <p:cNvPr id="81" name="Google Shape;274;p9">
                <a:extLst>
                  <a:ext uri="{FF2B5EF4-FFF2-40B4-BE49-F238E27FC236}">
                    <a16:creationId xmlns:a16="http://schemas.microsoft.com/office/drawing/2014/main" id="{DE98BB64-AD56-E0BF-0608-29E08A456D0E}"/>
                  </a:ext>
                </a:extLst>
              </p:cNvPr>
              <p:cNvSpPr/>
              <p:nvPr/>
            </p:nvSpPr>
            <p:spPr>
              <a:xfrm>
                <a:off x="4932254" y="2768850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274;p9">
                <a:extLst>
                  <a:ext uri="{FF2B5EF4-FFF2-40B4-BE49-F238E27FC236}">
                    <a16:creationId xmlns:a16="http://schemas.microsoft.com/office/drawing/2014/main" id="{98A68FD6-4A61-08EF-99DE-A6C0357A27A9}"/>
                  </a:ext>
                </a:extLst>
              </p:cNvPr>
              <p:cNvSpPr/>
              <p:nvPr/>
            </p:nvSpPr>
            <p:spPr>
              <a:xfrm>
                <a:off x="4378487" y="2885038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274;p9">
                <a:extLst>
                  <a:ext uri="{FF2B5EF4-FFF2-40B4-BE49-F238E27FC236}">
                    <a16:creationId xmlns:a16="http://schemas.microsoft.com/office/drawing/2014/main" id="{EA48B93A-899C-4631-F7C2-36DC80C778A2}"/>
                  </a:ext>
                </a:extLst>
              </p:cNvPr>
              <p:cNvSpPr/>
              <p:nvPr/>
            </p:nvSpPr>
            <p:spPr>
              <a:xfrm>
                <a:off x="3761346" y="3109865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274;p9">
                <a:extLst>
                  <a:ext uri="{FF2B5EF4-FFF2-40B4-BE49-F238E27FC236}">
                    <a16:creationId xmlns:a16="http://schemas.microsoft.com/office/drawing/2014/main" id="{8419776E-7B90-B436-D514-7AA4FDA51F9F}"/>
                  </a:ext>
                </a:extLst>
              </p:cNvPr>
              <p:cNvSpPr/>
              <p:nvPr/>
            </p:nvSpPr>
            <p:spPr>
              <a:xfrm>
                <a:off x="4121973" y="3379962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lt1"/>
                    </a:solidFill>
                  </a:rPr>
                  <a:t>`</a:t>
                </a: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274;p9">
                <a:extLst>
                  <a:ext uri="{FF2B5EF4-FFF2-40B4-BE49-F238E27FC236}">
                    <a16:creationId xmlns:a16="http://schemas.microsoft.com/office/drawing/2014/main" id="{78728026-9639-CE6A-1F69-8FA7270E8777}"/>
                  </a:ext>
                </a:extLst>
              </p:cNvPr>
              <p:cNvSpPr/>
              <p:nvPr/>
            </p:nvSpPr>
            <p:spPr>
              <a:xfrm>
                <a:off x="4713840" y="3600897"/>
                <a:ext cx="335353" cy="126749"/>
              </a:xfrm>
              <a:custGeom>
                <a:avLst/>
                <a:gdLst/>
                <a:ahLst/>
                <a:cxnLst/>
                <a:rect l="l" t="t" r="r" b="b"/>
                <a:pathLst>
                  <a:path w="2477050" h="2009280" extrusionOk="0">
                    <a:moveTo>
                      <a:pt x="901099" y="9728"/>
                    </a:moveTo>
                    <a:cubicBezTo>
                      <a:pt x="717084" y="48638"/>
                      <a:pt x="533070" y="87549"/>
                      <a:pt x="404989" y="204281"/>
                    </a:cubicBezTo>
                    <a:cubicBezTo>
                      <a:pt x="276908" y="321013"/>
                      <a:pt x="197465" y="528536"/>
                      <a:pt x="132614" y="710119"/>
                    </a:cubicBezTo>
                    <a:cubicBezTo>
                      <a:pt x="67763" y="891702"/>
                      <a:pt x="-40863" y="1126788"/>
                      <a:pt x="15882" y="1293779"/>
                    </a:cubicBezTo>
                    <a:cubicBezTo>
                      <a:pt x="72627" y="1460770"/>
                      <a:pt x="200707" y="1593715"/>
                      <a:pt x="473082" y="1712068"/>
                    </a:cubicBezTo>
                    <a:cubicBezTo>
                      <a:pt x="745456" y="1830421"/>
                      <a:pt x="1324252" y="2046051"/>
                      <a:pt x="1650129" y="2003898"/>
                    </a:cubicBezTo>
                    <a:cubicBezTo>
                      <a:pt x="1976006" y="1961745"/>
                      <a:pt x="2313231" y="1716932"/>
                      <a:pt x="2428342" y="1459149"/>
                    </a:cubicBezTo>
                    <a:cubicBezTo>
                      <a:pt x="2543453" y="1201366"/>
                      <a:pt x="2429963" y="684179"/>
                      <a:pt x="2340793" y="457200"/>
                    </a:cubicBezTo>
                    <a:cubicBezTo>
                      <a:pt x="2251623" y="230221"/>
                      <a:pt x="2113814" y="173477"/>
                      <a:pt x="1893320" y="97277"/>
                    </a:cubicBezTo>
                    <a:cubicBezTo>
                      <a:pt x="1672826" y="21077"/>
                      <a:pt x="1345328" y="10538"/>
                      <a:pt x="1017831" y="0"/>
                    </a:cubicBezTo>
                  </a:path>
                </a:pathLst>
              </a:custGeom>
              <a:grp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274;p9">
              <a:extLst>
                <a:ext uri="{FF2B5EF4-FFF2-40B4-BE49-F238E27FC236}">
                  <a16:creationId xmlns:a16="http://schemas.microsoft.com/office/drawing/2014/main" id="{323ABD24-D6E8-FB69-00E8-A51002ACD9DB}"/>
                </a:ext>
              </a:extLst>
            </p:cNvPr>
            <p:cNvSpPr/>
            <p:nvPr/>
          </p:nvSpPr>
          <p:spPr>
            <a:xfrm rot="20846370">
              <a:off x="5459063" y="4007113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4;p9">
              <a:extLst>
                <a:ext uri="{FF2B5EF4-FFF2-40B4-BE49-F238E27FC236}">
                  <a16:creationId xmlns:a16="http://schemas.microsoft.com/office/drawing/2014/main" id="{CDBFC648-DB56-CE7F-2607-DFF5F0971EEE}"/>
                </a:ext>
              </a:extLst>
            </p:cNvPr>
            <p:cNvSpPr/>
            <p:nvPr/>
          </p:nvSpPr>
          <p:spPr>
            <a:xfrm rot="20846370">
              <a:off x="5950189" y="4027545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4;p9">
              <a:extLst>
                <a:ext uri="{FF2B5EF4-FFF2-40B4-BE49-F238E27FC236}">
                  <a16:creationId xmlns:a16="http://schemas.microsoft.com/office/drawing/2014/main" id="{2431FA77-B69C-45CC-896C-2BF4B47AD7DE}"/>
                </a:ext>
              </a:extLst>
            </p:cNvPr>
            <p:cNvSpPr/>
            <p:nvPr/>
          </p:nvSpPr>
          <p:spPr>
            <a:xfrm rot="20846370">
              <a:off x="6563631" y="3825940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4;p9">
              <a:extLst>
                <a:ext uri="{FF2B5EF4-FFF2-40B4-BE49-F238E27FC236}">
                  <a16:creationId xmlns:a16="http://schemas.microsoft.com/office/drawing/2014/main" id="{7A6C2DF3-79D0-222B-8B26-A96DDF1439F0}"/>
                </a:ext>
              </a:extLst>
            </p:cNvPr>
            <p:cNvSpPr/>
            <p:nvPr/>
          </p:nvSpPr>
          <p:spPr>
            <a:xfrm rot="20846370">
              <a:off x="7100873" y="3747536"/>
              <a:ext cx="335353" cy="126749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4;p9">
              <a:extLst>
                <a:ext uri="{FF2B5EF4-FFF2-40B4-BE49-F238E27FC236}">
                  <a16:creationId xmlns:a16="http://schemas.microsoft.com/office/drawing/2014/main" id="{F6ACFEB2-A64E-5107-5880-9A9F2E73D6D3}"/>
                </a:ext>
              </a:extLst>
            </p:cNvPr>
            <p:cNvSpPr/>
            <p:nvPr/>
          </p:nvSpPr>
          <p:spPr>
            <a:xfrm rot="20846370">
              <a:off x="4214410" y="3529550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4;p9">
              <a:extLst>
                <a:ext uri="{FF2B5EF4-FFF2-40B4-BE49-F238E27FC236}">
                  <a16:creationId xmlns:a16="http://schemas.microsoft.com/office/drawing/2014/main" id="{7007D654-1C75-FCB4-A357-B07F11E1EEF4}"/>
                </a:ext>
              </a:extLst>
            </p:cNvPr>
            <p:cNvSpPr/>
            <p:nvPr/>
          </p:nvSpPr>
          <p:spPr>
            <a:xfrm rot="20846370">
              <a:off x="3954646" y="3885788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4;p9">
              <a:extLst>
                <a:ext uri="{FF2B5EF4-FFF2-40B4-BE49-F238E27FC236}">
                  <a16:creationId xmlns:a16="http://schemas.microsoft.com/office/drawing/2014/main" id="{DC19F7E4-C6A1-B0A8-5A89-F61762C8E0EF}"/>
                </a:ext>
              </a:extLst>
            </p:cNvPr>
            <p:cNvSpPr/>
            <p:nvPr/>
          </p:nvSpPr>
          <p:spPr>
            <a:xfrm rot="20846370">
              <a:off x="4365380" y="4070995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4;p9">
              <a:extLst>
                <a:ext uri="{FF2B5EF4-FFF2-40B4-BE49-F238E27FC236}">
                  <a16:creationId xmlns:a16="http://schemas.microsoft.com/office/drawing/2014/main" id="{FFCBC31F-C84A-F4FB-A139-207CA5E260B4}"/>
                </a:ext>
              </a:extLst>
            </p:cNvPr>
            <p:cNvSpPr/>
            <p:nvPr/>
          </p:nvSpPr>
          <p:spPr>
            <a:xfrm rot="20846370">
              <a:off x="4587378" y="3935411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4;p9">
              <a:extLst>
                <a:ext uri="{FF2B5EF4-FFF2-40B4-BE49-F238E27FC236}">
                  <a16:creationId xmlns:a16="http://schemas.microsoft.com/office/drawing/2014/main" id="{B0AE8E50-DF0F-78D2-BEE1-84B792AEA924}"/>
                </a:ext>
              </a:extLst>
            </p:cNvPr>
            <p:cNvSpPr/>
            <p:nvPr/>
          </p:nvSpPr>
          <p:spPr>
            <a:xfrm rot="20846370">
              <a:off x="4738141" y="3256815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4;p9">
              <a:extLst>
                <a:ext uri="{FF2B5EF4-FFF2-40B4-BE49-F238E27FC236}">
                  <a16:creationId xmlns:a16="http://schemas.microsoft.com/office/drawing/2014/main" id="{810C1D1B-3E31-EB9A-A212-F45F1778DA41}"/>
                </a:ext>
              </a:extLst>
            </p:cNvPr>
            <p:cNvSpPr/>
            <p:nvPr/>
          </p:nvSpPr>
          <p:spPr>
            <a:xfrm rot="20846370">
              <a:off x="5171812" y="4086179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4;p9">
              <a:extLst>
                <a:ext uri="{FF2B5EF4-FFF2-40B4-BE49-F238E27FC236}">
                  <a16:creationId xmlns:a16="http://schemas.microsoft.com/office/drawing/2014/main" id="{966A4C41-229B-D62C-9736-FC9CBFDC1535}"/>
                </a:ext>
              </a:extLst>
            </p:cNvPr>
            <p:cNvSpPr/>
            <p:nvPr/>
          </p:nvSpPr>
          <p:spPr>
            <a:xfrm rot="20846370">
              <a:off x="5896594" y="3932427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4;p9">
              <a:extLst>
                <a:ext uri="{FF2B5EF4-FFF2-40B4-BE49-F238E27FC236}">
                  <a16:creationId xmlns:a16="http://schemas.microsoft.com/office/drawing/2014/main" id="{9E3898AD-BC63-E3E9-CE15-87F0604E4022}"/>
                </a:ext>
              </a:extLst>
            </p:cNvPr>
            <p:cNvSpPr/>
            <p:nvPr/>
          </p:nvSpPr>
          <p:spPr>
            <a:xfrm rot="20846370">
              <a:off x="6458306" y="3955681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4;p9">
              <a:extLst>
                <a:ext uri="{FF2B5EF4-FFF2-40B4-BE49-F238E27FC236}">
                  <a16:creationId xmlns:a16="http://schemas.microsoft.com/office/drawing/2014/main" id="{2C5DBF5D-B1FA-58F7-9169-39DAEBACAF87}"/>
                </a:ext>
              </a:extLst>
            </p:cNvPr>
            <p:cNvSpPr/>
            <p:nvPr/>
          </p:nvSpPr>
          <p:spPr>
            <a:xfrm rot="20846370">
              <a:off x="7512011" y="3737925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4;p9">
              <a:extLst>
                <a:ext uri="{FF2B5EF4-FFF2-40B4-BE49-F238E27FC236}">
                  <a16:creationId xmlns:a16="http://schemas.microsoft.com/office/drawing/2014/main" id="{5C26BBF5-4F06-596F-50D7-44BE7D0AE58F}"/>
                </a:ext>
              </a:extLst>
            </p:cNvPr>
            <p:cNvSpPr/>
            <p:nvPr/>
          </p:nvSpPr>
          <p:spPr>
            <a:xfrm rot="20846370">
              <a:off x="7833091" y="3395857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4;p9">
              <a:extLst>
                <a:ext uri="{FF2B5EF4-FFF2-40B4-BE49-F238E27FC236}">
                  <a16:creationId xmlns:a16="http://schemas.microsoft.com/office/drawing/2014/main" id="{5ED6B9AB-9263-90ED-242F-E89AFA3F130B}"/>
                </a:ext>
              </a:extLst>
            </p:cNvPr>
            <p:cNvSpPr/>
            <p:nvPr/>
          </p:nvSpPr>
          <p:spPr>
            <a:xfrm rot="20846370">
              <a:off x="8421293" y="3087027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4;p9">
              <a:extLst>
                <a:ext uri="{FF2B5EF4-FFF2-40B4-BE49-F238E27FC236}">
                  <a16:creationId xmlns:a16="http://schemas.microsoft.com/office/drawing/2014/main" id="{6CFECB31-0591-960C-1DA8-29E39ECE04D1}"/>
                </a:ext>
              </a:extLst>
            </p:cNvPr>
            <p:cNvSpPr/>
            <p:nvPr/>
          </p:nvSpPr>
          <p:spPr>
            <a:xfrm rot="20846370">
              <a:off x="7910711" y="2883881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4;p9">
              <a:extLst>
                <a:ext uri="{FF2B5EF4-FFF2-40B4-BE49-F238E27FC236}">
                  <a16:creationId xmlns:a16="http://schemas.microsoft.com/office/drawing/2014/main" id="{B1EE3AFF-2C54-CBAC-989C-0106CC490530}"/>
                </a:ext>
              </a:extLst>
            </p:cNvPr>
            <p:cNvSpPr/>
            <p:nvPr/>
          </p:nvSpPr>
          <p:spPr>
            <a:xfrm rot="20846370">
              <a:off x="8302629" y="2776467"/>
              <a:ext cx="128978" cy="75453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4;p9">
              <a:extLst>
                <a:ext uri="{FF2B5EF4-FFF2-40B4-BE49-F238E27FC236}">
                  <a16:creationId xmlns:a16="http://schemas.microsoft.com/office/drawing/2014/main" id="{639D3985-764B-E565-91C1-9708856498F6}"/>
                </a:ext>
              </a:extLst>
            </p:cNvPr>
            <p:cNvSpPr/>
            <p:nvPr/>
          </p:nvSpPr>
          <p:spPr>
            <a:xfrm rot="20846370">
              <a:off x="8075318" y="2876484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4;p9">
              <a:extLst>
                <a:ext uri="{FF2B5EF4-FFF2-40B4-BE49-F238E27FC236}">
                  <a16:creationId xmlns:a16="http://schemas.microsoft.com/office/drawing/2014/main" id="{7D13A01D-701B-AC56-FA75-2B86755AC66E}"/>
                </a:ext>
              </a:extLst>
            </p:cNvPr>
            <p:cNvSpPr/>
            <p:nvPr/>
          </p:nvSpPr>
          <p:spPr>
            <a:xfrm rot="20846370">
              <a:off x="8486052" y="3061691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4;p9">
              <a:extLst>
                <a:ext uri="{FF2B5EF4-FFF2-40B4-BE49-F238E27FC236}">
                  <a16:creationId xmlns:a16="http://schemas.microsoft.com/office/drawing/2014/main" id="{762CABB1-A854-9308-D363-4A7421210BA0}"/>
                </a:ext>
              </a:extLst>
            </p:cNvPr>
            <p:cNvSpPr/>
            <p:nvPr/>
          </p:nvSpPr>
          <p:spPr>
            <a:xfrm rot="20846370">
              <a:off x="8708049" y="2926107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4;p9">
              <a:extLst>
                <a:ext uri="{FF2B5EF4-FFF2-40B4-BE49-F238E27FC236}">
                  <a16:creationId xmlns:a16="http://schemas.microsoft.com/office/drawing/2014/main" id="{3B7FAD85-4830-829D-E951-6471FF406262}"/>
                </a:ext>
              </a:extLst>
            </p:cNvPr>
            <p:cNvSpPr/>
            <p:nvPr/>
          </p:nvSpPr>
          <p:spPr>
            <a:xfrm rot="20846370">
              <a:off x="7468996" y="2880168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4;p9">
              <a:extLst>
                <a:ext uri="{FF2B5EF4-FFF2-40B4-BE49-F238E27FC236}">
                  <a16:creationId xmlns:a16="http://schemas.microsoft.com/office/drawing/2014/main" id="{FAA6B5F6-FAEB-CF82-0D4E-C7D565D81C99}"/>
                </a:ext>
              </a:extLst>
            </p:cNvPr>
            <p:cNvSpPr/>
            <p:nvPr/>
          </p:nvSpPr>
          <p:spPr>
            <a:xfrm rot="20846370">
              <a:off x="7927478" y="3500498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</a:rPr>
                <a:t>`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4;p9">
              <a:extLst>
                <a:ext uri="{FF2B5EF4-FFF2-40B4-BE49-F238E27FC236}">
                  <a16:creationId xmlns:a16="http://schemas.microsoft.com/office/drawing/2014/main" id="{1D2043B3-D053-5B8B-D71E-A7E25258FD7B}"/>
                </a:ext>
              </a:extLst>
            </p:cNvPr>
            <p:cNvSpPr/>
            <p:nvPr/>
          </p:nvSpPr>
          <p:spPr>
            <a:xfrm rot="20846370">
              <a:off x="8149476" y="3364914"/>
              <a:ext cx="182953" cy="54322"/>
            </a:xfrm>
            <a:custGeom>
              <a:avLst/>
              <a:gdLst/>
              <a:ahLst/>
              <a:cxnLst/>
              <a:rect l="l" t="t" r="r" b="b"/>
              <a:pathLst>
                <a:path w="2477050" h="2009280" extrusionOk="0">
                  <a:moveTo>
                    <a:pt x="901099" y="9728"/>
                  </a:moveTo>
                  <a:cubicBezTo>
                    <a:pt x="717084" y="48638"/>
                    <a:pt x="533070" y="87549"/>
                    <a:pt x="404989" y="204281"/>
                  </a:cubicBezTo>
                  <a:cubicBezTo>
                    <a:pt x="276908" y="321013"/>
                    <a:pt x="197465" y="528536"/>
                    <a:pt x="132614" y="710119"/>
                  </a:cubicBezTo>
                  <a:cubicBezTo>
                    <a:pt x="67763" y="891702"/>
                    <a:pt x="-40863" y="1126788"/>
                    <a:pt x="15882" y="1293779"/>
                  </a:cubicBezTo>
                  <a:cubicBezTo>
                    <a:pt x="72627" y="1460770"/>
                    <a:pt x="200707" y="1593715"/>
                    <a:pt x="473082" y="1712068"/>
                  </a:cubicBezTo>
                  <a:cubicBezTo>
                    <a:pt x="745456" y="1830421"/>
                    <a:pt x="1324252" y="2046051"/>
                    <a:pt x="1650129" y="2003898"/>
                  </a:cubicBezTo>
                  <a:cubicBezTo>
                    <a:pt x="1976006" y="1961745"/>
                    <a:pt x="2313231" y="1716932"/>
                    <a:pt x="2428342" y="1459149"/>
                  </a:cubicBezTo>
                  <a:cubicBezTo>
                    <a:pt x="2543453" y="1201366"/>
                    <a:pt x="2429963" y="684179"/>
                    <a:pt x="2340793" y="457200"/>
                  </a:cubicBezTo>
                  <a:cubicBezTo>
                    <a:pt x="2251623" y="230221"/>
                    <a:pt x="2113814" y="173477"/>
                    <a:pt x="1893320" y="97277"/>
                  </a:cubicBezTo>
                  <a:cubicBezTo>
                    <a:pt x="1672826" y="21077"/>
                    <a:pt x="1345328" y="10538"/>
                    <a:pt x="1017831" y="0"/>
                  </a:cubicBezTo>
                </a:path>
              </a:pathLst>
            </a:custGeom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3" name="Picture 212">
            <a:extLst>
              <a:ext uri="{FF2B5EF4-FFF2-40B4-BE49-F238E27FC236}">
                <a16:creationId xmlns:a16="http://schemas.microsoft.com/office/drawing/2014/main" id="{15BBBEB6-95ED-6C94-BDB5-4BA5C53C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3398">
            <a:off x="9521767" y="940257"/>
            <a:ext cx="1845814" cy="770849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EA2D7189-35BA-7E9C-9E00-6872749D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6607">
            <a:off x="9521767" y="2731335"/>
            <a:ext cx="1845814" cy="770849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20C0275D-8A94-C98C-951F-4F9571556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1577">
            <a:off x="9566454" y="4516673"/>
            <a:ext cx="1845814" cy="7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9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34FE40-E2BA-8674-D96D-D7CD3BADA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269;p8">
            <a:extLst>
              <a:ext uri="{FF2B5EF4-FFF2-40B4-BE49-F238E27FC236}">
                <a16:creationId xmlns:a16="http://schemas.microsoft.com/office/drawing/2014/main" id="{1EEEEF7C-1634-FF1D-746C-4C678B575E83}"/>
              </a:ext>
            </a:extLst>
          </p:cNvPr>
          <p:cNvSpPr txBox="1"/>
          <p:nvPr/>
        </p:nvSpPr>
        <p:spPr>
          <a:xfrm>
            <a:off x="3829616" y="6206566"/>
            <a:ext cx="52046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kind of a planet would you like to live on?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4A37FE-BED4-77C6-EC9D-2B723ECDE00A}"/>
              </a:ext>
            </a:extLst>
          </p:cNvPr>
          <p:cNvGrpSpPr/>
          <p:nvPr/>
        </p:nvGrpSpPr>
        <p:grpSpPr>
          <a:xfrm>
            <a:off x="2262267" y="2262822"/>
            <a:ext cx="5098993" cy="2484028"/>
            <a:chOff x="2262267" y="2262822"/>
            <a:chExt cx="5098993" cy="248402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E55B4A5-C847-6E4C-E978-CE2CA04B9244}"/>
                </a:ext>
              </a:extLst>
            </p:cNvPr>
            <p:cNvSpPr/>
            <p:nvPr/>
          </p:nvSpPr>
          <p:spPr>
            <a:xfrm>
              <a:off x="2262267" y="2480651"/>
              <a:ext cx="2962837" cy="1720158"/>
            </a:xfrm>
            <a:custGeom>
              <a:avLst/>
              <a:gdLst>
                <a:gd name="connsiteX0" fmla="*/ 2943476 w 2962837"/>
                <a:gd name="connsiteY0" fmla="*/ 554703 h 2081841"/>
                <a:gd name="connsiteX1" fmla="*/ 2735246 w 2962837"/>
                <a:gd name="connsiteY1" fmla="*/ 382687 h 2081841"/>
                <a:gd name="connsiteX2" fmla="*/ 2137717 w 2962837"/>
                <a:gd name="connsiteY2" fmla="*/ 391740 h 2081841"/>
                <a:gd name="connsiteX3" fmla="*/ 1757472 w 2962837"/>
                <a:gd name="connsiteY3" fmla="*/ 446061 h 2081841"/>
                <a:gd name="connsiteX4" fmla="*/ 1757472 w 2962837"/>
                <a:gd name="connsiteY4" fmla="*/ 165404 h 2081841"/>
                <a:gd name="connsiteX5" fmla="*/ 2137717 w 2962837"/>
                <a:gd name="connsiteY5" fmla="*/ 11495 h 2081841"/>
                <a:gd name="connsiteX6" fmla="*/ 1540188 w 2962837"/>
                <a:gd name="connsiteY6" fmla="*/ 47709 h 2081841"/>
                <a:gd name="connsiteX7" fmla="*/ 1431547 w 2962837"/>
                <a:gd name="connsiteY7" fmla="*/ 337420 h 2081841"/>
                <a:gd name="connsiteX8" fmla="*/ 1449654 w 2962837"/>
                <a:gd name="connsiteY8" fmla="*/ 572810 h 2081841"/>
                <a:gd name="connsiteX9" fmla="*/ 1078462 w 2962837"/>
                <a:gd name="connsiteY9" fmla="*/ 645237 h 2081841"/>
                <a:gd name="connsiteX10" fmla="*/ 951713 w 2962837"/>
                <a:gd name="connsiteY10" fmla="*/ 319313 h 2081841"/>
                <a:gd name="connsiteX11" fmla="*/ 372291 w 2962837"/>
                <a:gd name="connsiteY11" fmla="*/ 210671 h 2081841"/>
                <a:gd name="connsiteX12" fmla="*/ 1099 w 2962837"/>
                <a:gd name="connsiteY12" fmla="*/ 464168 h 2081841"/>
                <a:gd name="connsiteX13" fmla="*/ 272703 w 2962837"/>
                <a:gd name="connsiteY13" fmla="*/ 364580 h 2081841"/>
                <a:gd name="connsiteX14" fmla="*/ 680109 w 2962837"/>
                <a:gd name="connsiteY14" fmla="*/ 527542 h 2081841"/>
                <a:gd name="connsiteX15" fmla="*/ 652949 w 2962837"/>
                <a:gd name="connsiteY15" fmla="*/ 971162 h 2081841"/>
                <a:gd name="connsiteX16" fmla="*/ 426612 w 2962837"/>
                <a:gd name="connsiteY16" fmla="*/ 1269927 h 2081841"/>
                <a:gd name="connsiteX17" fmla="*/ 164062 w 2962837"/>
                <a:gd name="connsiteY17" fmla="*/ 1450996 h 2081841"/>
                <a:gd name="connsiteX18" fmla="*/ 399452 w 2962837"/>
                <a:gd name="connsiteY18" fmla="*/ 1432889 h 2081841"/>
                <a:gd name="connsiteX19" fmla="*/ 797804 w 2962837"/>
                <a:gd name="connsiteY19" fmla="*/ 1242766 h 2081841"/>
                <a:gd name="connsiteX20" fmla="*/ 1078462 w 2962837"/>
                <a:gd name="connsiteY20" fmla="*/ 1387622 h 2081841"/>
                <a:gd name="connsiteX21" fmla="*/ 834018 w 2962837"/>
                <a:gd name="connsiteY21" fmla="*/ 1731653 h 2081841"/>
                <a:gd name="connsiteX22" fmla="*/ 1087515 w 2962837"/>
                <a:gd name="connsiteY22" fmla="*/ 2030418 h 2081841"/>
                <a:gd name="connsiteX23" fmla="*/ 1341012 w 2962837"/>
                <a:gd name="connsiteY23" fmla="*/ 2066632 h 2081841"/>
                <a:gd name="connsiteX24" fmla="*/ 1214264 w 2962837"/>
                <a:gd name="connsiteY24" fmla="*/ 1867455 h 2081841"/>
                <a:gd name="connsiteX25" fmla="*/ 1377226 w 2962837"/>
                <a:gd name="connsiteY25" fmla="*/ 1604905 h 2081841"/>
                <a:gd name="connsiteX26" fmla="*/ 1694097 w 2962837"/>
                <a:gd name="connsiteY26" fmla="*/ 1215606 h 2081841"/>
                <a:gd name="connsiteX27" fmla="*/ 1956648 w 2962837"/>
                <a:gd name="connsiteY27" fmla="*/ 1586798 h 2081841"/>
                <a:gd name="connsiteX28" fmla="*/ 1793685 w 2962837"/>
                <a:gd name="connsiteY28" fmla="*/ 1804081 h 2081841"/>
                <a:gd name="connsiteX29" fmla="*/ 2210145 w 2962837"/>
                <a:gd name="connsiteY29" fmla="*/ 2039471 h 2081841"/>
                <a:gd name="connsiteX30" fmla="*/ 2065289 w 2962837"/>
                <a:gd name="connsiteY30" fmla="*/ 1822188 h 2081841"/>
                <a:gd name="connsiteX31" fmla="*/ 2391214 w 2962837"/>
                <a:gd name="connsiteY31" fmla="*/ 1650172 h 2081841"/>
                <a:gd name="connsiteX32" fmla="*/ 2889155 w 2962837"/>
                <a:gd name="connsiteY32" fmla="*/ 1532477 h 2081841"/>
                <a:gd name="connsiteX33" fmla="*/ 2943476 w 2962837"/>
                <a:gd name="connsiteY33" fmla="*/ 554703 h 208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62837" h="2081841">
                  <a:moveTo>
                    <a:pt x="2943476" y="554703"/>
                  </a:moveTo>
                  <a:cubicBezTo>
                    <a:pt x="2917825" y="363071"/>
                    <a:pt x="2869539" y="409847"/>
                    <a:pt x="2735246" y="382687"/>
                  </a:cubicBezTo>
                  <a:cubicBezTo>
                    <a:pt x="2600953" y="355527"/>
                    <a:pt x="2300679" y="381178"/>
                    <a:pt x="2137717" y="391740"/>
                  </a:cubicBezTo>
                  <a:cubicBezTo>
                    <a:pt x="1974755" y="402302"/>
                    <a:pt x="1820846" y="483784"/>
                    <a:pt x="1757472" y="446061"/>
                  </a:cubicBezTo>
                  <a:cubicBezTo>
                    <a:pt x="1694098" y="408338"/>
                    <a:pt x="1694098" y="237832"/>
                    <a:pt x="1757472" y="165404"/>
                  </a:cubicBezTo>
                  <a:cubicBezTo>
                    <a:pt x="1820846" y="92976"/>
                    <a:pt x="2173931" y="31111"/>
                    <a:pt x="2137717" y="11495"/>
                  </a:cubicBezTo>
                  <a:cubicBezTo>
                    <a:pt x="2101503" y="-8121"/>
                    <a:pt x="1657883" y="-6612"/>
                    <a:pt x="1540188" y="47709"/>
                  </a:cubicBezTo>
                  <a:cubicBezTo>
                    <a:pt x="1422493" y="102030"/>
                    <a:pt x="1446636" y="249903"/>
                    <a:pt x="1431547" y="337420"/>
                  </a:cubicBezTo>
                  <a:cubicBezTo>
                    <a:pt x="1416458" y="424937"/>
                    <a:pt x="1508501" y="521507"/>
                    <a:pt x="1449654" y="572810"/>
                  </a:cubicBezTo>
                  <a:cubicBezTo>
                    <a:pt x="1390807" y="624113"/>
                    <a:pt x="1161452" y="687487"/>
                    <a:pt x="1078462" y="645237"/>
                  </a:cubicBezTo>
                  <a:cubicBezTo>
                    <a:pt x="995472" y="602988"/>
                    <a:pt x="1069408" y="391741"/>
                    <a:pt x="951713" y="319313"/>
                  </a:cubicBezTo>
                  <a:cubicBezTo>
                    <a:pt x="834018" y="246885"/>
                    <a:pt x="530727" y="186528"/>
                    <a:pt x="372291" y="210671"/>
                  </a:cubicBezTo>
                  <a:cubicBezTo>
                    <a:pt x="213855" y="234814"/>
                    <a:pt x="17697" y="438517"/>
                    <a:pt x="1099" y="464168"/>
                  </a:cubicBezTo>
                  <a:cubicBezTo>
                    <a:pt x="-15499" y="489819"/>
                    <a:pt x="159535" y="354018"/>
                    <a:pt x="272703" y="364580"/>
                  </a:cubicBezTo>
                  <a:cubicBezTo>
                    <a:pt x="385871" y="375142"/>
                    <a:pt x="616735" y="426445"/>
                    <a:pt x="680109" y="527542"/>
                  </a:cubicBezTo>
                  <a:cubicBezTo>
                    <a:pt x="743483" y="628639"/>
                    <a:pt x="695199" y="847431"/>
                    <a:pt x="652949" y="971162"/>
                  </a:cubicBezTo>
                  <a:cubicBezTo>
                    <a:pt x="610699" y="1094893"/>
                    <a:pt x="508093" y="1189955"/>
                    <a:pt x="426612" y="1269927"/>
                  </a:cubicBezTo>
                  <a:cubicBezTo>
                    <a:pt x="345131" y="1349899"/>
                    <a:pt x="168589" y="1423836"/>
                    <a:pt x="164062" y="1450996"/>
                  </a:cubicBezTo>
                  <a:cubicBezTo>
                    <a:pt x="159535" y="1478156"/>
                    <a:pt x="293828" y="1467594"/>
                    <a:pt x="399452" y="1432889"/>
                  </a:cubicBezTo>
                  <a:cubicBezTo>
                    <a:pt x="505076" y="1398184"/>
                    <a:pt x="684636" y="1250310"/>
                    <a:pt x="797804" y="1242766"/>
                  </a:cubicBezTo>
                  <a:cubicBezTo>
                    <a:pt x="910972" y="1235222"/>
                    <a:pt x="1072426" y="1306141"/>
                    <a:pt x="1078462" y="1387622"/>
                  </a:cubicBezTo>
                  <a:cubicBezTo>
                    <a:pt x="1084498" y="1469103"/>
                    <a:pt x="832509" y="1624520"/>
                    <a:pt x="834018" y="1731653"/>
                  </a:cubicBezTo>
                  <a:cubicBezTo>
                    <a:pt x="835527" y="1838786"/>
                    <a:pt x="1003016" y="1974588"/>
                    <a:pt x="1087515" y="2030418"/>
                  </a:cubicBezTo>
                  <a:cubicBezTo>
                    <a:pt x="1172014" y="2086248"/>
                    <a:pt x="1319887" y="2093792"/>
                    <a:pt x="1341012" y="2066632"/>
                  </a:cubicBezTo>
                  <a:cubicBezTo>
                    <a:pt x="1362137" y="2039472"/>
                    <a:pt x="1208228" y="1944410"/>
                    <a:pt x="1214264" y="1867455"/>
                  </a:cubicBezTo>
                  <a:cubicBezTo>
                    <a:pt x="1220300" y="1790500"/>
                    <a:pt x="1297254" y="1713546"/>
                    <a:pt x="1377226" y="1604905"/>
                  </a:cubicBezTo>
                  <a:cubicBezTo>
                    <a:pt x="1457198" y="1496264"/>
                    <a:pt x="1597527" y="1218624"/>
                    <a:pt x="1694097" y="1215606"/>
                  </a:cubicBezTo>
                  <a:cubicBezTo>
                    <a:pt x="1790667" y="1212588"/>
                    <a:pt x="1940050" y="1488719"/>
                    <a:pt x="1956648" y="1586798"/>
                  </a:cubicBezTo>
                  <a:cubicBezTo>
                    <a:pt x="1973246" y="1684877"/>
                    <a:pt x="1751436" y="1728636"/>
                    <a:pt x="1793685" y="1804081"/>
                  </a:cubicBezTo>
                  <a:cubicBezTo>
                    <a:pt x="1835934" y="1879526"/>
                    <a:pt x="2164878" y="2036453"/>
                    <a:pt x="2210145" y="2039471"/>
                  </a:cubicBezTo>
                  <a:cubicBezTo>
                    <a:pt x="2255412" y="2042489"/>
                    <a:pt x="2035111" y="1887071"/>
                    <a:pt x="2065289" y="1822188"/>
                  </a:cubicBezTo>
                  <a:cubicBezTo>
                    <a:pt x="2095467" y="1757305"/>
                    <a:pt x="2253903" y="1698457"/>
                    <a:pt x="2391214" y="1650172"/>
                  </a:cubicBezTo>
                  <a:cubicBezTo>
                    <a:pt x="2528525" y="1601887"/>
                    <a:pt x="2794093" y="1715055"/>
                    <a:pt x="2889155" y="1532477"/>
                  </a:cubicBezTo>
                  <a:cubicBezTo>
                    <a:pt x="2984217" y="1349899"/>
                    <a:pt x="2969127" y="746335"/>
                    <a:pt x="2943476" y="5547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oogle Shape;274;p9">
              <a:extLst>
                <a:ext uri="{FF2B5EF4-FFF2-40B4-BE49-F238E27FC236}">
                  <a16:creationId xmlns:a16="http://schemas.microsoft.com/office/drawing/2014/main" id="{C825211F-44E6-E0DC-7D89-C6AA3AE88B40}"/>
                </a:ext>
              </a:extLst>
            </p:cNvPr>
            <p:cNvSpPr/>
            <p:nvPr/>
          </p:nvSpPr>
          <p:spPr>
            <a:xfrm rot="20846370">
              <a:off x="4788989" y="2307759"/>
              <a:ext cx="2538647" cy="2439091"/>
            </a:xfrm>
            <a:custGeom>
              <a:avLst/>
              <a:gdLst>
                <a:gd name="connsiteX0" fmla="*/ 886089 w 2462040"/>
                <a:gd name="connsiteY0" fmla="*/ 9728 h 2009280"/>
                <a:gd name="connsiteX1" fmla="*/ 389979 w 2462040"/>
                <a:gd name="connsiteY1" fmla="*/ 204281 h 2009280"/>
                <a:gd name="connsiteX2" fmla="*/ 344035 w 2462040"/>
                <a:gd name="connsiteY2" fmla="*/ 766854 h 2009280"/>
                <a:gd name="connsiteX3" fmla="*/ 872 w 2462040"/>
                <a:gd name="connsiteY3" fmla="*/ 1293779 h 2009280"/>
                <a:gd name="connsiteX4" fmla="*/ 458072 w 2462040"/>
                <a:gd name="connsiteY4" fmla="*/ 1712068 h 2009280"/>
                <a:gd name="connsiteX5" fmla="*/ 1635119 w 2462040"/>
                <a:gd name="connsiteY5" fmla="*/ 2003898 h 2009280"/>
                <a:gd name="connsiteX6" fmla="*/ 2413332 w 2462040"/>
                <a:gd name="connsiteY6" fmla="*/ 1459149 h 2009280"/>
                <a:gd name="connsiteX7" fmla="*/ 2325783 w 2462040"/>
                <a:gd name="connsiteY7" fmla="*/ 457200 h 2009280"/>
                <a:gd name="connsiteX8" fmla="*/ 1878310 w 2462040"/>
                <a:gd name="connsiteY8" fmla="*/ 97277 h 2009280"/>
                <a:gd name="connsiteX9" fmla="*/ 1002821 w 2462040"/>
                <a:gd name="connsiteY9" fmla="*/ 0 h 2009280"/>
                <a:gd name="connsiteX0" fmla="*/ 969577 w 2545528"/>
                <a:gd name="connsiteY0" fmla="*/ 9728 h 2009528"/>
                <a:gd name="connsiteX1" fmla="*/ 473467 w 2545528"/>
                <a:gd name="connsiteY1" fmla="*/ 204281 h 2009528"/>
                <a:gd name="connsiteX2" fmla="*/ 427523 w 2545528"/>
                <a:gd name="connsiteY2" fmla="*/ 766854 h 2009528"/>
                <a:gd name="connsiteX3" fmla="*/ 712 w 2545528"/>
                <a:gd name="connsiteY3" fmla="*/ 1224972 h 2009528"/>
                <a:gd name="connsiteX4" fmla="*/ 541560 w 2545528"/>
                <a:gd name="connsiteY4" fmla="*/ 1712068 h 2009528"/>
                <a:gd name="connsiteX5" fmla="*/ 1718607 w 2545528"/>
                <a:gd name="connsiteY5" fmla="*/ 2003898 h 2009528"/>
                <a:gd name="connsiteX6" fmla="*/ 2496820 w 2545528"/>
                <a:gd name="connsiteY6" fmla="*/ 1459149 h 2009528"/>
                <a:gd name="connsiteX7" fmla="*/ 2409271 w 2545528"/>
                <a:gd name="connsiteY7" fmla="*/ 457200 h 2009528"/>
                <a:gd name="connsiteX8" fmla="*/ 1961798 w 2545528"/>
                <a:gd name="connsiteY8" fmla="*/ 97277 h 2009528"/>
                <a:gd name="connsiteX9" fmla="*/ 1086309 w 2545528"/>
                <a:gd name="connsiteY9" fmla="*/ 0 h 200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528" h="2009528" extrusionOk="0">
                  <a:moveTo>
                    <a:pt x="969577" y="9728"/>
                  </a:moveTo>
                  <a:cubicBezTo>
                    <a:pt x="785562" y="48638"/>
                    <a:pt x="563809" y="78093"/>
                    <a:pt x="473467" y="204281"/>
                  </a:cubicBezTo>
                  <a:cubicBezTo>
                    <a:pt x="383125" y="330469"/>
                    <a:pt x="506315" y="596739"/>
                    <a:pt x="427523" y="766854"/>
                  </a:cubicBezTo>
                  <a:cubicBezTo>
                    <a:pt x="348731" y="936969"/>
                    <a:pt x="-18294" y="1067436"/>
                    <a:pt x="712" y="1224972"/>
                  </a:cubicBezTo>
                  <a:cubicBezTo>
                    <a:pt x="19718" y="1382508"/>
                    <a:pt x="255244" y="1582247"/>
                    <a:pt x="541560" y="1712068"/>
                  </a:cubicBezTo>
                  <a:cubicBezTo>
                    <a:pt x="827876" y="1841889"/>
                    <a:pt x="1392730" y="2046051"/>
                    <a:pt x="1718607" y="2003898"/>
                  </a:cubicBezTo>
                  <a:cubicBezTo>
                    <a:pt x="2044484" y="1961745"/>
                    <a:pt x="2381709" y="1716932"/>
                    <a:pt x="2496820" y="1459149"/>
                  </a:cubicBezTo>
                  <a:cubicBezTo>
                    <a:pt x="2611931" y="1201366"/>
                    <a:pt x="2498441" y="684179"/>
                    <a:pt x="2409271" y="457200"/>
                  </a:cubicBezTo>
                  <a:cubicBezTo>
                    <a:pt x="2320101" y="230221"/>
                    <a:pt x="2182292" y="173477"/>
                    <a:pt x="1961798" y="97277"/>
                  </a:cubicBezTo>
                  <a:cubicBezTo>
                    <a:pt x="1741304" y="21077"/>
                    <a:pt x="1413806" y="10538"/>
                    <a:pt x="1086309" y="0"/>
                  </a:cubicBezTo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795CA6-98A9-7895-F3CB-2ADBA19F9822}"/>
                </a:ext>
              </a:extLst>
            </p:cNvPr>
            <p:cNvSpPr/>
            <p:nvPr/>
          </p:nvSpPr>
          <p:spPr>
            <a:xfrm flipV="1">
              <a:off x="3129100" y="2713943"/>
              <a:ext cx="2039638" cy="1179236"/>
            </a:xfrm>
            <a:custGeom>
              <a:avLst/>
              <a:gdLst>
                <a:gd name="connsiteX0" fmla="*/ 2943476 w 2962837"/>
                <a:gd name="connsiteY0" fmla="*/ 554703 h 2081841"/>
                <a:gd name="connsiteX1" fmla="*/ 2735246 w 2962837"/>
                <a:gd name="connsiteY1" fmla="*/ 382687 h 2081841"/>
                <a:gd name="connsiteX2" fmla="*/ 2137717 w 2962837"/>
                <a:gd name="connsiteY2" fmla="*/ 391740 h 2081841"/>
                <a:gd name="connsiteX3" fmla="*/ 1757472 w 2962837"/>
                <a:gd name="connsiteY3" fmla="*/ 446061 h 2081841"/>
                <a:gd name="connsiteX4" fmla="*/ 1757472 w 2962837"/>
                <a:gd name="connsiteY4" fmla="*/ 165404 h 2081841"/>
                <a:gd name="connsiteX5" fmla="*/ 2137717 w 2962837"/>
                <a:gd name="connsiteY5" fmla="*/ 11495 h 2081841"/>
                <a:gd name="connsiteX6" fmla="*/ 1540188 w 2962837"/>
                <a:gd name="connsiteY6" fmla="*/ 47709 h 2081841"/>
                <a:gd name="connsiteX7" fmla="*/ 1431547 w 2962837"/>
                <a:gd name="connsiteY7" fmla="*/ 337420 h 2081841"/>
                <a:gd name="connsiteX8" fmla="*/ 1449654 w 2962837"/>
                <a:gd name="connsiteY8" fmla="*/ 572810 h 2081841"/>
                <a:gd name="connsiteX9" fmla="*/ 1078462 w 2962837"/>
                <a:gd name="connsiteY9" fmla="*/ 645237 h 2081841"/>
                <a:gd name="connsiteX10" fmla="*/ 951713 w 2962837"/>
                <a:gd name="connsiteY10" fmla="*/ 319313 h 2081841"/>
                <a:gd name="connsiteX11" fmla="*/ 372291 w 2962837"/>
                <a:gd name="connsiteY11" fmla="*/ 210671 h 2081841"/>
                <a:gd name="connsiteX12" fmla="*/ 1099 w 2962837"/>
                <a:gd name="connsiteY12" fmla="*/ 464168 h 2081841"/>
                <a:gd name="connsiteX13" fmla="*/ 272703 w 2962837"/>
                <a:gd name="connsiteY13" fmla="*/ 364580 h 2081841"/>
                <a:gd name="connsiteX14" fmla="*/ 680109 w 2962837"/>
                <a:gd name="connsiteY14" fmla="*/ 527542 h 2081841"/>
                <a:gd name="connsiteX15" fmla="*/ 652949 w 2962837"/>
                <a:gd name="connsiteY15" fmla="*/ 971162 h 2081841"/>
                <a:gd name="connsiteX16" fmla="*/ 426612 w 2962837"/>
                <a:gd name="connsiteY16" fmla="*/ 1269927 h 2081841"/>
                <a:gd name="connsiteX17" fmla="*/ 164062 w 2962837"/>
                <a:gd name="connsiteY17" fmla="*/ 1450996 h 2081841"/>
                <a:gd name="connsiteX18" fmla="*/ 399452 w 2962837"/>
                <a:gd name="connsiteY18" fmla="*/ 1432889 h 2081841"/>
                <a:gd name="connsiteX19" fmla="*/ 797804 w 2962837"/>
                <a:gd name="connsiteY19" fmla="*/ 1242766 h 2081841"/>
                <a:gd name="connsiteX20" fmla="*/ 1078462 w 2962837"/>
                <a:gd name="connsiteY20" fmla="*/ 1387622 h 2081841"/>
                <a:gd name="connsiteX21" fmla="*/ 834018 w 2962837"/>
                <a:gd name="connsiteY21" fmla="*/ 1731653 h 2081841"/>
                <a:gd name="connsiteX22" fmla="*/ 1087515 w 2962837"/>
                <a:gd name="connsiteY22" fmla="*/ 2030418 h 2081841"/>
                <a:gd name="connsiteX23" fmla="*/ 1341012 w 2962837"/>
                <a:gd name="connsiteY23" fmla="*/ 2066632 h 2081841"/>
                <a:gd name="connsiteX24" fmla="*/ 1214264 w 2962837"/>
                <a:gd name="connsiteY24" fmla="*/ 1867455 h 2081841"/>
                <a:gd name="connsiteX25" fmla="*/ 1377226 w 2962837"/>
                <a:gd name="connsiteY25" fmla="*/ 1604905 h 2081841"/>
                <a:gd name="connsiteX26" fmla="*/ 1694097 w 2962837"/>
                <a:gd name="connsiteY26" fmla="*/ 1215606 h 2081841"/>
                <a:gd name="connsiteX27" fmla="*/ 1956648 w 2962837"/>
                <a:gd name="connsiteY27" fmla="*/ 1586798 h 2081841"/>
                <a:gd name="connsiteX28" fmla="*/ 1793685 w 2962837"/>
                <a:gd name="connsiteY28" fmla="*/ 1804081 h 2081841"/>
                <a:gd name="connsiteX29" fmla="*/ 2210145 w 2962837"/>
                <a:gd name="connsiteY29" fmla="*/ 2039471 h 2081841"/>
                <a:gd name="connsiteX30" fmla="*/ 2065289 w 2962837"/>
                <a:gd name="connsiteY30" fmla="*/ 1822188 h 2081841"/>
                <a:gd name="connsiteX31" fmla="*/ 2391214 w 2962837"/>
                <a:gd name="connsiteY31" fmla="*/ 1650172 h 2081841"/>
                <a:gd name="connsiteX32" fmla="*/ 2889155 w 2962837"/>
                <a:gd name="connsiteY32" fmla="*/ 1532477 h 2081841"/>
                <a:gd name="connsiteX33" fmla="*/ 2943476 w 2962837"/>
                <a:gd name="connsiteY33" fmla="*/ 554703 h 208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62837" h="2081841">
                  <a:moveTo>
                    <a:pt x="2943476" y="554703"/>
                  </a:moveTo>
                  <a:cubicBezTo>
                    <a:pt x="2917825" y="363071"/>
                    <a:pt x="2869539" y="409847"/>
                    <a:pt x="2735246" y="382687"/>
                  </a:cubicBezTo>
                  <a:cubicBezTo>
                    <a:pt x="2600953" y="355527"/>
                    <a:pt x="2300679" y="381178"/>
                    <a:pt x="2137717" y="391740"/>
                  </a:cubicBezTo>
                  <a:cubicBezTo>
                    <a:pt x="1974755" y="402302"/>
                    <a:pt x="1820846" y="483784"/>
                    <a:pt x="1757472" y="446061"/>
                  </a:cubicBezTo>
                  <a:cubicBezTo>
                    <a:pt x="1694098" y="408338"/>
                    <a:pt x="1694098" y="237832"/>
                    <a:pt x="1757472" y="165404"/>
                  </a:cubicBezTo>
                  <a:cubicBezTo>
                    <a:pt x="1820846" y="92976"/>
                    <a:pt x="2173931" y="31111"/>
                    <a:pt x="2137717" y="11495"/>
                  </a:cubicBezTo>
                  <a:cubicBezTo>
                    <a:pt x="2101503" y="-8121"/>
                    <a:pt x="1657883" y="-6612"/>
                    <a:pt x="1540188" y="47709"/>
                  </a:cubicBezTo>
                  <a:cubicBezTo>
                    <a:pt x="1422493" y="102030"/>
                    <a:pt x="1446636" y="249903"/>
                    <a:pt x="1431547" y="337420"/>
                  </a:cubicBezTo>
                  <a:cubicBezTo>
                    <a:pt x="1416458" y="424937"/>
                    <a:pt x="1508501" y="521507"/>
                    <a:pt x="1449654" y="572810"/>
                  </a:cubicBezTo>
                  <a:cubicBezTo>
                    <a:pt x="1390807" y="624113"/>
                    <a:pt x="1161452" y="687487"/>
                    <a:pt x="1078462" y="645237"/>
                  </a:cubicBezTo>
                  <a:cubicBezTo>
                    <a:pt x="995472" y="602988"/>
                    <a:pt x="1069408" y="391741"/>
                    <a:pt x="951713" y="319313"/>
                  </a:cubicBezTo>
                  <a:cubicBezTo>
                    <a:pt x="834018" y="246885"/>
                    <a:pt x="530727" y="186528"/>
                    <a:pt x="372291" y="210671"/>
                  </a:cubicBezTo>
                  <a:cubicBezTo>
                    <a:pt x="213855" y="234814"/>
                    <a:pt x="17697" y="438517"/>
                    <a:pt x="1099" y="464168"/>
                  </a:cubicBezTo>
                  <a:cubicBezTo>
                    <a:pt x="-15499" y="489819"/>
                    <a:pt x="159535" y="354018"/>
                    <a:pt x="272703" y="364580"/>
                  </a:cubicBezTo>
                  <a:cubicBezTo>
                    <a:pt x="385871" y="375142"/>
                    <a:pt x="616735" y="426445"/>
                    <a:pt x="680109" y="527542"/>
                  </a:cubicBezTo>
                  <a:cubicBezTo>
                    <a:pt x="743483" y="628639"/>
                    <a:pt x="695199" y="847431"/>
                    <a:pt x="652949" y="971162"/>
                  </a:cubicBezTo>
                  <a:cubicBezTo>
                    <a:pt x="610699" y="1094893"/>
                    <a:pt x="508093" y="1189955"/>
                    <a:pt x="426612" y="1269927"/>
                  </a:cubicBezTo>
                  <a:cubicBezTo>
                    <a:pt x="345131" y="1349899"/>
                    <a:pt x="168589" y="1423836"/>
                    <a:pt x="164062" y="1450996"/>
                  </a:cubicBezTo>
                  <a:cubicBezTo>
                    <a:pt x="159535" y="1478156"/>
                    <a:pt x="293828" y="1467594"/>
                    <a:pt x="399452" y="1432889"/>
                  </a:cubicBezTo>
                  <a:cubicBezTo>
                    <a:pt x="505076" y="1398184"/>
                    <a:pt x="684636" y="1250310"/>
                    <a:pt x="797804" y="1242766"/>
                  </a:cubicBezTo>
                  <a:cubicBezTo>
                    <a:pt x="910972" y="1235222"/>
                    <a:pt x="1072426" y="1306141"/>
                    <a:pt x="1078462" y="1387622"/>
                  </a:cubicBezTo>
                  <a:cubicBezTo>
                    <a:pt x="1084498" y="1469103"/>
                    <a:pt x="832509" y="1624520"/>
                    <a:pt x="834018" y="1731653"/>
                  </a:cubicBezTo>
                  <a:cubicBezTo>
                    <a:pt x="835527" y="1838786"/>
                    <a:pt x="1003016" y="1974588"/>
                    <a:pt x="1087515" y="2030418"/>
                  </a:cubicBezTo>
                  <a:cubicBezTo>
                    <a:pt x="1172014" y="2086248"/>
                    <a:pt x="1319887" y="2093792"/>
                    <a:pt x="1341012" y="2066632"/>
                  </a:cubicBezTo>
                  <a:cubicBezTo>
                    <a:pt x="1362137" y="2039472"/>
                    <a:pt x="1208228" y="1944410"/>
                    <a:pt x="1214264" y="1867455"/>
                  </a:cubicBezTo>
                  <a:cubicBezTo>
                    <a:pt x="1220300" y="1790500"/>
                    <a:pt x="1297254" y="1713546"/>
                    <a:pt x="1377226" y="1604905"/>
                  </a:cubicBezTo>
                  <a:cubicBezTo>
                    <a:pt x="1457198" y="1496264"/>
                    <a:pt x="1597527" y="1218624"/>
                    <a:pt x="1694097" y="1215606"/>
                  </a:cubicBezTo>
                  <a:cubicBezTo>
                    <a:pt x="1790667" y="1212588"/>
                    <a:pt x="1940050" y="1488719"/>
                    <a:pt x="1956648" y="1586798"/>
                  </a:cubicBezTo>
                  <a:cubicBezTo>
                    <a:pt x="1973246" y="1684877"/>
                    <a:pt x="1751436" y="1728636"/>
                    <a:pt x="1793685" y="1804081"/>
                  </a:cubicBezTo>
                  <a:cubicBezTo>
                    <a:pt x="1835934" y="1879526"/>
                    <a:pt x="2164878" y="2036453"/>
                    <a:pt x="2210145" y="2039471"/>
                  </a:cubicBezTo>
                  <a:cubicBezTo>
                    <a:pt x="2255412" y="2042489"/>
                    <a:pt x="2035111" y="1887071"/>
                    <a:pt x="2065289" y="1822188"/>
                  </a:cubicBezTo>
                  <a:cubicBezTo>
                    <a:pt x="2095467" y="1757305"/>
                    <a:pt x="2253903" y="1698457"/>
                    <a:pt x="2391214" y="1650172"/>
                  </a:cubicBezTo>
                  <a:cubicBezTo>
                    <a:pt x="2528525" y="1601887"/>
                    <a:pt x="2794093" y="1715055"/>
                    <a:pt x="2889155" y="1532477"/>
                  </a:cubicBezTo>
                  <a:cubicBezTo>
                    <a:pt x="2984217" y="1349899"/>
                    <a:pt x="2969127" y="746335"/>
                    <a:pt x="2943476" y="55470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17FB9DE-381B-1409-46C8-E699421E7FE3}"/>
                </a:ext>
              </a:extLst>
            </p:cNvPr>
            <p:cNvSpPr/>
            <p:nvPr/>
          </p:nvSpPr>
          <p:spPr>
            <a:xfrm>
              <a:off x="3929922" y="3203730"/>
              <a:ext cx="1238816" cy="278637"/>
            </a:xfrm>
            <a:custGeom>
              <a:avLst/>
              <a:gdLst>
                <a:gd name="connsiteX0" fmla="*/ 2943476 w 2962837"/>
                <a:gd name="connsiteY0" fmla="*/ 554703 h 2081841"/>
                <a:gd name="connsiteX1" fmla="*/ 2735246 w 2962837"/>
                <a:gd name="connsiteY1" fmla="*/ 382687 h 2081841"/>
                <a:gd name="connsiteX2" fmla="*/ 2137717 w 2962837"/>
                <a:gd name="connsiteY2" fmla="*/ 391740 h 2081841"/>
                <a:gd name="connsiteX3" fmla="*/ 1757472 w 2962837"/>
                <a:gd name="connsiteY3" fmla="*/ 446061 h 2081841"/>
                <a:gd name="connsiteX4" fmla="*/ 1757472 w 2962837"/>
                <a:gd name="connsiteY4" fmla="*/ 165404 h 2081841"/>
                <a:gd name="connsiteX5" fmla="*/ 2137717 w 2962837"/>
                <a:gd name="connsiteY5" fmla="*/ 11495 h 2081841"/>
                <a:gd name="connsiteX6" fmla="*/ 1540188 w 2962837"/>
                <a:gd name="connsiteY6" fmla="*/ 47709 h 2081841"/>
                <a:gd name="connsiteX7" fmla="*/ 1431547 w 2962837"/>
                <a:gd name="connsiteY7" fmla="*/ 337420 h 2081841"/>
                <a:gd name="connsiteX8" fmla="*/ 1449654 w 2962837"/>
                <a:gd name="connsiteY8" fmla="*/ 572810 h 2081841"/>
                <a:gd name="connsiteX9" fmla="*/ 1078462 w 2962837"/>
                <a:gd name="connsiteY9" fmla="*/ 645237 h 2081841"/>
                <a:gd name="connsiteX10" fmla="*/ 951713 w 2962837"/>
                <a:gd name="connsiteY10" fmla="*/ 319313 h 2081841"/>
                <a:gd name="connsiteX11" fmla="*/ 372291 w 2962837"/>
                <a:gd name="connsiteY11" fmla="*/ 210671 h 2081841"/>
                <a:gd name="connsiteX12" fmla="*/ 1099 w 2962837"/>
                <a:gd name="connsiteY12" fmla="*/ 464168 h 2081841"/>
                <a:gd name="connsiteX13" fmla="*/ 272703 w 2962837"/>
                <a:gd name="connsiteY13" fmla="*/ 364580 h 2081841"/>
                <a:gd name="connsiteX14" fmla="*/ 680109 w 2962837"/>
                <a:gd name="connsiteY14" fmla="*/ 527542 h 2081841"/>
                <a:gd name="connsiteX15" fmla="*/ 652949 w 2962837"/>
                <a:gd name="connsiteY15" fmla="*/ 971162 h 2081841"/>
                <a:gd name="connsiteX16" fmla="*/ 426612 w 2962837"/>
                <a:gd name="connsiteY16" fmla="*/ 1269927 h 2081841"/>
                <a:gd name="connsiteX17" fmla="*/ 164062 w 2962837"/>
                <a:gd name="connsiteY17" fmla="*/ 1450996 h 2081841"/>
                <a:gd name="connsiteX18" fmla="*/ 399452 w 2962837"/>
                <a:gd name="connsiteY18" fmla="*/ 1432889 h 2081841"/>
                <a:gd name="connsiteX19" fmla="*/ 797804 w 2962837"/>
                <a:gd name="connsiteY19" fmla="*/ 1242766 h 2081841"/>
                <a:gd name="connsiteX20" fmla="*/ 1078462 w 2962837"/>
                <a:gd name="connsiteY20" fmla="*/ 1387622 h 2081841"/>
                <a:gd name="connsiteX21" fmla="*/ 834018 w 2962837"/>
                <a:gd name="connsiteY21" fmla="*/ 1731653 h 2081841"/>
                <a:gd name="connsiteX22" fmla="*/ 1087515 w 2962837"/>
                <a:gd name="connsiteY22" fmla="*/ 2030418 h 2081841"/>
                <a:gd name="connsiteX23" fmla="*/ 1341012 w 2962837"/>
                <a:gd name="connsiteY23" fmla="*/ 2066632 h 2081841"/>
                <a:gd name="connsiteX24" fmla="*/ 1214264 w 2962837"/>
                <a:gd name="connsiteY24" fmla="*/ 1867455 h 2081841"/>
                <a:gd name="connsiteX25" fmla="*/ 1377226 w 2962837"/>
                <a:gd name="connsiteY25" fmla="*/ 1604905 h 2081841"/>
                <a:gd name="connsiteX26" fmla="*/ 1694097 w 2962837"/>
                <a:gd name="connsiteY26" fmla="*/ 1215606 h 2081841"/>
                <a:gd name="connsiteX27" fmla="*/ 1956648 w 2962837"/>
                <a:gd name="connsiteY27" fmla="*/ 1586798 h 2081841"/>
                <a:gd name="connsiteX28" fmla="*/ 1793685 w 2962837"/>
                <a:gd name="connsiteY28" fmla="*/ 1804081 h 2081841"/>
                <a:gd name="connsiteX29" fmla="*/ 2210145 w 2962837"/>
                <a:gd name="connsiteY29" fmla="*/ 2039471 h 2081841"/>
                <a:gd name="connsiteX30" fmla="*/ 2065289 w 2962837"/>
                <a:gd name="connsiteY30" fmla="*/ 1822188 h 2081841"/>
                <a:gd name="connsiteX31" fmla="*/ 2391214 w 2962837"/>
                <a:gd name="connsiteY31" fmla="*/ 1650172 h 2081841"/>
                <a:gd name="connsiteX32" fmla="*/ 2889155 w 2962837"/>
                <a:gd name="connsiteY32" fmla="*/ 1532477 h 2081841"/>
                <a:gd name="connsiteX33" fmla="*/ 2943476 w 2962837"/>
                <a:gd name="connsiteY33" fmla="*/ 554703 h 208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62837" h="2081841">
                  <a:moveTo>
                    <a:pt x="2943476" y="554703"/>
                  </a:moveTo>
                  <a:cubicBezTo>
                    <a:pt x="2917825" y="363071"/>
                    <a:pt x="2869539" y="409847"/>
                    <a:pt x="2735246" y="382687"/>
                  </a:cubicBezTo>
                  <a:cubicBezTo>
                    <a:pt x="2600953" y="355527"/>
                    <a:pt x="2300679" y="381178"/>
                    <a:pt x="2137717" y="391740"/>
                  </a:cubicBezTo>
                  <a:cubicBezTo>
                    <a:pt x="1974755" y="402302"/>
                    <a:pt x="1820846" y="483784"/>
                    <a:pt x="1757472" y="446061"/>
                  </a:cubicBezTo>
                  <a:cubicBezTo>
                    <a:pt x="1694098" y="408338"/>
                    <a:pt x="1694098" y="237832"/>
                    <a:pt x="1757472" y="165404"/>
                  </a:cubicBezTo>
                  <a:cubicBezTo>
                    <a:pt x="1820846" y="92976"/>
                    <a:pt x="2173931" y="31111"/>
                    <a:pt x="2137717" y="11495"/>
                  </a:cubicBezTo>
                  <a:cubicBezTo>
                    <a:pt x="2101503" y="-8121"/>
                    <a:pt x="1657883" y="-6612"/>
                    <a:pt x="1540188" y="47709"/>
                  </a:cubicBezTo>
                  <a:cubicBezTo>
                    <a:pt x="1422493" y="102030"/>
                    <a:pt x="1446636" y="249903"/>
                    <a:pt x="1431547" y="337420"/>
                  </a:cubicBezTo>
                  <a:cubicBezTo>
                    <a:pt x="1416458" y="424937"/>
                    <a:pt x="1508501" y="521507"/>
                    <a:pt x="1449654" y="572810"/>
                  </a:cubicBezTo>
                  <a:cubicBezTo>
                    <a:pt x="1390807" y="624113"/>
                    <a:pt x="1161452" y="687487"/>
                    <a:pt x="1078462" y="645237"/>
                  </a:cubicBezTo>
                  <a:cubicBezTo>
                    <a:pt x="995472" y="602988"/>
                    <a:pt x="1069408" y="391741"/>
                    <a:pt x="951713" y="319313"/>
                  </a:cubicBezTo>
                  <a:cubicBezTo>
                    <a:pt x="834018" y="246885"/>
                    <a:pt x="530727" y="186528"/>
                    <a:pt x="372291" y="210671"/>
                  </a:cubicBezTo>
                  <a:cubicBezTo>
                    <a:pt x="213855" y="234814"/>
                    <a:pt x="17697" y="438517"/>
                    <a:pt x="1099" y="464168"/>
                  </a:cubicBezTo>
                  <a:cubicBezTo>
                    <a:pt x="-15499" y="489819"/>
                    <a:pt x="159535" y="354018"/>
                    <a:pt x="272703" y="364580"/>
                  </a:cubicBezTo>
                  <a:cubicBezTo>
                    <a:pt x="385871" y="375142"/>
                    <a:pt x="616735" y="426445"/>
                    <a:pt x="680109" y="527542"/>
                  </a:cubicBezTo>
                  <a:cubicBezTo>
                    <a:pt x="743483" y="628639"/>
                    <a:pt x="695199" y="847431"/>
                    <a:pt x="652949" y="971162"/>
                  </a:cubicBezTo>
                  <a:cubicBezTo>
                    <a:pt x="610699" y="1094893"/>
                    <a:pt x="508093" y="1189955"/>
                    <a:pt x="426612" y="1269927"/>
                  </a:cubicBezTo>
                  <a:cubicBezTo>
                    <a:pt x="345131" y="1349899"/>
                    <a:pt x="168589" y="1423836"/>
                    <a:pt x="164062" y="1450996"/>
                  </a:cubicBezTo>
                  <a:cubicBezTo>
                    <a:pt x="159535" y="1478156"/>
                    <a:pt x="293828" y="1467594"/>
                    <a:pt x="399452" y="1432889"/>
                  </a:cubicBezTo>
                  <a:cubicBezTo>
                    <a:pt x="505076" y="1398184"/>
                    <a:pt x="684636" y="1250310"/>
                    <a:pt x="797804" y="1242766"/>
                  </a:cubicBezTo>
                  <a:cubicBezTo>
                    <a:pt x="910972" y="1235222"/>
                    <a:pt x="1072426" y="1306141"/>
                    <a:pt x="1078462" y="1387622"/>
                  </a:cubicBezTo>
                  <a:cubicBezTo>
                    <a:pt x="1084498" y="1469103"/>
                    <a:pt x="832509" y="1624520"/>
                    <a:pt x="834018" y="1731653"/>
                  </a:cubicBezTo>
                  <a:cubicBezTo>
                    <a:pt x="835527" y="1838786"/>
                    <a:pt x="1003016" y="1974588"/>
                    <a:pt x="1087515" y="2030418"/>
                  </a:cubicBezTo>
                  <a:cubicBezTo>
                    <a:pt x="1172014" y="2086248"/>
                    <a:pt x="1319887" y="2093792"/>
                    <a:pt x="1341012" y="2066632"/>
                  </a:cubicBezTo>
                  <a:cubicBezTo>
                    <a:pt x="1362137" y="2039472"/>
                    <a:pt x="1208228" y="1944410"/>
                    <a:pt x="1214264" y="1867455"/>
                  </a:cubicBezTo>
                  <a:cubicBezTo>
                    <a:pt x="1220300" y="1790500"/>
                    <a:pt x="1297254" y="1713546"/>
                    <a:pt x="1377226" y="1604905"/>
                  </a:cubicBezTo>
                  <a:cubicBezTo>
                    <a:pt x="1457198" y="1496264"/>
                    <a:pt x="1597527" y="1218624"/>
                    <a:pt x="1694097" y="1215606"/>
                  </a:cubicBezTo>
                  <a:cubicBezTo>
                    <a:pt x="1790667" y="1212588"/>
                    <a:pt x="1940050" y="1488719"/>
                    <a:pt x="1956648" y="1586798"/>
                  </a:cubicBezTo>
                  <a:cubicBezTo>
                    <a:pt x="1973246" y="1684877"/>
                    <a:pt x="1751436" y="1728636"/>
                    <a:pt x="1793685" y="1804081"/>
                  </a:cubicBezTo>
                  <a:cubicBezTo>
                    <a:pt x="1835934" y="1879526"/>
                    <a:pt x="2164878" y="2036453"/>
                    <a:pt x="2210145" y="2039471"/>
                  </a:cubicBezTo>
                  <a:cubicBezTo>
                    <a:pt x="2255412" y="2042489"/>
                    <a:pt x="2035111" y="1887071"/>
                    <a:pt x="2065289" y="1822188"/>
                  </a:cubicBezTo>
                  <a:cubicBezTo>
                    <a:pt x="2095467" y="1757305"/>
                    <a:pt x="2253903" y="1698457"/>
                    <a:pt x="2391214" y="1650172"/>
                  </a:cubicBezTo>
                  <a:cubicBezTo>
                    <a:pt x="2528525" y="1601887"/>
                    <a:pt x="2794093" y="1715055"/>
                    <a:pt x="2889155" y="1532477"/>
                  </a:cubicBezTo>
                  <a:cubicBezTo>
                    <a:pt x="2984217" y="1349899"/>
                    <a:pt x="2969127" y="746335"/>
                    <a:pt x="2943476" y="55470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Google Shape;274;p9">
              <a:extLst>
                <a:ext uri="{FF2B5EF4-FFF2-40B4-BE49-F238E27FC236}">
                  <a16:creationId xmlns:a16="http://schemas.microsoft.com/office/drawing/2014/main" id="{B5A08A49-8999-CA85-7ED8-668F0EEFEA97}"/>
                </a:ext>
              </a:extLst>
            </p:cNvPr>
            <p:cNvSpPr/>
            <p:nvPr/>
          </p:nvSpPr>
          <p:spPr>
            <a:xfrm rot="20846370">
              <a:off x="4822613" y="2262822"/>
              <a:ext cx="2538647" cy="2439091"/>
            </a:xfrm>
            <a:custGeom>
              <a:avLst/>
              <a:gdLst>
                <a:gd name="connsiteX0" fmla="*/ 886089 w 2462040"/>
                <a:gd name="connsiteY0" fmla="*/ 9728 h 2009280"/>
                <a:gd name="connsiteX1" fmla="*/ 389979 w 2462040"/>
                <a:gd name="connsiteY1" fmla="*/ 204281 h 2009280"/>
                <a:gd name="connsiteX2" fmla="*/ 344035 w 2462040"/>
                <a:gd name="connsiteY2" fmla="*/ 766854 h 2009280"/>
                <a:gd name="connsiteX3" fmla="*/ 872 w 2462040"/>
                <a:gd name="connsiteY3" fmla="*/ 1293779 h 2009280"/>
                <a:gd name="connsiteX4" fmla="*/ 458072 w 2462040"/>
                <a:gd name="connsiteY4" fmla="*/ 1712068 h 2009280"/>
                <a:gd name="connsiteX5" fmla="*/ 1635119 w 2462040"/>
                <a:gd name="connsiteY5" fmla="*/ 2003898 h 2009280"/>
                <a:gd name="connsiteX6" fmla="*/ 2413332 w 2462040"/>
                <a:gd name="connsiteY6" fmla="*/ 1459149 h 2009280"/>
                <a:gd name="connsiteX7" fmla="*/ 2325783 w 2462040"/>
                <a:gd name="connsiteY7" fmla="*/ 457200 h 2009280"/>
                <a:gd name="connsiteX8" fmla="*/ 1878310 w 2462040"/>
                <a:gd name="connsiteY8" fmla="*/ 97277 h 2009280"/>
                <a:gd name="connsiteX9" fmla="*/ 1002821 w 2462040"/>
                <a:gd name="connsiteY9" fmla="*/ 0 h 2009280"/>
                <a:gd name="connsiteX0" fmla="*/ 969577 w 2545528"/>
                <a:gd name="connsiteY0" fmla="*/ 9728 h 2009528"/>
                <a:gd name="connsiteX1" fmla="*/ 473467 w 2545528"/>
                <a:gd name="connsiteY1" fmla="*/ 204281 h 2009528"/>
                <a:gd name="connsiteX2" fmla="*/ 427523 w 2545528"/>
                <a:gd name="connsiteY2" fmla="*/ 766854 h 2009528"/>
                <a:gd name="connsiteX3" fmla="*/ 712 w 2545528"/>
                <a:gd name="connsiteY3" fmla="*/ 1224972 h 2009528"/>
                <a:gd name="connsiteX4" fmla="*/ 541560 w 2545528"/>
                <a:gd name="connsiteY4" fmla="*/ 1712068 h 2009528"/>
                <a:gd name="connsiteX5" fmla="*/ 1718607 w 2545528"/>
                <a:gd name="connsiteY5" fmla="*/ 2003898 h 2009528"/>
                <a:gd name="connsiteX6" fmla="*/ 2496820 w 2545528"/>
                <a:gd name="connsiteY6" fmla="*/ 1459149 h 2009528"/>
                <a:gd name="connsiteX7" fmla="*/ 2409271 w 2545528"/>
                <a:gd name="connsiteY7" fmla="*/ 457200 h 2009528"/>
                <a:gd name="connsiteX8" fmla="*/ 1961798 w 2545528"/>
                <a:gd name="connsiteY8" fmla="*/ 97277 h 2009528"/>
                <a:gd name="connsiteX9" fmla="*/ 1086309 w 2545528"/>
                <a:gd name="connsiteY9" fmla="*/ 0 h 200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528" h="2009528" extrusionOk="0">
                  <a:moveTo>
                    <a:pt x="969577" y="9728"/>
                  </a:moveTo>
                  <a:cubicBezTo>
                    <a:pt x="785562" y="48638"/>
                    <a:pt x="563809" y="78093"/>
                    <a:pt x="473467" y="204281"/>
                  </a:cubicBezTo>
                  <a:cubicBezTo>
                    <a:pt x="383125" y="330469"/>
                    <a:pt x="506315" y="596739"/>
                    <a:pt x="427523" y="766854"/>
                  </a:cubicBezTo>
                  <a:cubicBezTo>
                    <a:pt x="348731" y="936969"/>
                    <a:pt x="-18294" y="1067436"/>
                    <a:pt x="712" y="1224972"/>
                  </a:cubicBezTo>
                  <a:cubicBezTo>
                    <a:pt x="19718" y="1382508"/>
                    <a:pt x="255244" y="1582247"/>
                    <a:pt x="541560" y="1712068"/>
                  </a:cubicBezTo>
                  <a:cubicBezTo>
                    <a:pt x="827876" y="1841889"/>
                    <a:pt x="1392730" y="2046051"/>
                    <a:pt x="1718607" y="2003898"/>
                  </a:cubicBezTo>
                  <a:cubicBezTo>
                    <a:pt x="2044484" y="1961745"/>
                    <a:pt x="2381709" y="1716932"/>
                    <a:pt x="2496820" y="1459149"/>
                  </a:cubicBezTo>
                  <a:cubicBezTo>
                    <a:pt x="2611931" y="1201366"/>
                    <a:pt x="2498441" y="684179"/>
                    <a:pt x="2409271" y="457200"/>
                  </a:cubicBezTo>
                  <a:cubicBezTo>
                    <a:pt x="2320101" y="230221"/>
                    <a:pt x="2182292" y="173477"/>
                    <a:pt x="1961798" y="97277"/>
                  </a:cubicBezTo>
                  <a:cubicBezTo>
                    <a:pt x="1741304" y="21077"/>
                    <a:pt x="1413806" y="10538"/>
                    <a:pt x="1086309" y="0"/>
                  </a:cubicBezTo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bg2">
                    <a:lumMod val="10000"/>
                    <a:lumOff val="90000"/>
                  </a:schemeClr>
                </a:gs>
              </a:gsLst>
              <a:lin ang="16200000" scaled="1"/>
              <a:tileRect/>
            </a:gradFill>
            <a:ln w="190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92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05CA46E-F524-136C-E41A-3591039EC92B}"/>
              </a:ext>
            </a:extLst>
          </p:cNvPr>
          <p:cNvGrpSpPr/>
          <p:nvPr/>
        </p:nvGrpSpPr>
        <p:grpSpPr>
          <a:xfrm>
            <a:off x="986828" y="1358020"/>
            <a:ext cx="3956364" cy="4146487"/>
            <a:chOff x="986828" y="1358020"/>
            <a:chExt cx="3956364" cy="414648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EE2F782-DE5B-C985-6FD6-A58BF552F778}"/>
                </a:ext>
              </a:extLst>
            </p:cNvPr>
            <p:cNvSpPr/>
            <p:nvPr/>
          </p:nvSpPr>
          <p:spPr>
            <a:xfrm>
              <a:off x="986828" y="1358020"/>
              <a:ext cx="3956364" cy="4146487"/>
            </a:xfrm>
            <a:custGeom>
              <a:avLst/>
              <a:gdLst>
                <a:gd name="connsiteX0" fmla="*/ 1674891 w 3956364"/>
                <a:gd name="connsiteY0" fmla="*/ 1475715 h 4146487"/>
                <a:gd name="connsiteX1" fmla="*/ 1937441 w 3956364"/>
                <a:gd name="connsiteY1" fmla="*/ 0 h 4146487"/>
                <a:gd name="connsiteX2" fmla="*/ 2236206 w 3956364"/>
                <a:gd name="connsiteY2" fmla="*/ 1520982 h 4146487"/>
                <a:gd name="connsiteX3" fmla="*/ 3956364 w 3956364"/>
                <a:gd name="connsiteY3" fmla="*/ 1783532 h 4146487"/>
                <a:gd name="connsiteX4" fmla="*/ 2372008 w 3956364"/>
                <a:gd name="connsiteY4" fmla="*/ 2055136 h 4146487"/>
                <a:gd name="connsiteX5" fmla="*/ 2027976 w 3956364"/>
                <a:gd name="connsiteY5" fmla="*/ 4146487 h 4146487"/>
                <a:gd name="connsiteX6" fmla="*/ 1674891 w 3956364"/>
                <a:gd name="connsiteY6" fmla="*/ 2118511 h 4146487"/>
                <a:gd name="connsiteX7" fmla="*/ 0 w 3956364"/>
                <a:gd name="connsiteY7" fmla="*/ 1901228 h 4146487"/>
                <a:gd name="connsiteX8" fmla="*/ 1674891 w 3956364"/>
                <a:gd name="connsiteY8" fmla="*/ 1475715 h 414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6364" h="4146487">
                  <a:moveTo>
                    <a:pt x="1674891" y="1475715"/>
                  </a:moveTo>
                  <a:lnTo>
                    <a:pt x="1937441" y="0"/>
                  </a:lnTo>
                  <a:lnTo>
                    <a:pt x="2236206" y="1520982"/>
                  </a:lnTo>
                  <a:lnTo>
                    <a:pt x="3956364" y="1783532"/>
                  </a:lnTo>
                  <a:lnTo>
                    <a:pt x="2372008" y="2055136"/>
                  </a:lnTo>
                  <a:lnTo>
                    <a:pt x="2027976" y="4146487"/>
                  </a:lnTo>
                  <a:lnTo>
                    <a:pt x="1674891" y="2118511"/>
                  </a:lnTo>
                  <a:lnTo>
                    <a:pt x="0" y="1901228"/>
                  </a:lnTo>
                  <a:lnTo>
                    <a:pt x="1674891" y="147571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70549F-1EF3-8A8C-4BF0-030262E6F2D3}"/>
                </a:ext>
              </a:extLst>
            </p:cNvPr>
            <p:cNvSpPr/>
            <p:nvPr/>
          </p:nvSpPr>
          <p:spPr>
            <a:xfrm rot="2933808">
              <a:off x="1703213" y="1873864"/>
              <a:ext cx="2209763" cy="2906064"/>
            </a:xfrm>
            <a:custGeom>
              <a:avLst/>
              <a:gdLst>
                <a:gd name="connsiteX0" fmla="*/ 1674891 w 3956364"/>
                <a:gd name="connsiteY0" fmla="*/ 1475715 h 4146487"/>
                <a:gd name="connsiteX1" fmla="*/ 1937441 w 3956364"/>
                <a:gd name="connsiteY1" fmla="*/ 0 h 4146487"/>
                <a:gd name="connsiteX2" fmla="*/ 2236206 w 3956364"/>
                <a:gd name="connsiteY2" fmla="*/ 1520982 h 4146487"/>
                <a:gd name="connsiteX3" fmla="*/ 3956364 w 3956364"/>
                <a:gd name="connsiteY3" fmla="*/ 1783532 h 4146487"/>
                <a:gd name="connsiteX4" fmla="*/ 2372008 w 3956364"/>
                <a:gd name="connsiteY4" fmla="*/ 2055136 h 4146487"/>
                <a:gd name="connsiteX5" fmla="*/ 2027976 w 3956364"/>
                <a:gd name="connsiteY5" fmla="*/ 4146487 h 4146487"/>
                <a:gd name="connsiteX6" fmla="*/ 1674891 w 3956364"/>
                <a:gd name="connsiteY6" fmla="*/ 2118511 h 4146487"/>
                <a:gd name="connsiteX7" fmla="*/ 0 w 3956364"/>
                <a:gd name="connsiteY7" fmla="*/ 1901228 h 4146487"/>
                <a:gd name="connsiteX8" fmla="*/ 1674891 w 3956364"/>
                <a:gd name="connsiteY8" fmla="*/ 1475715 h 414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6364" h="4146487">
                  <a:moveTo>
                    <a:pt x="1674891" y="1475715"/>
                  </a:moveTo>
                  <a:lnTo>
                    <a:pt x="1937441" y="0"/>
                  </a:lnTo>
                  <a:lnTo>
                    <a:pt x="2236206" y="1520982"/>
                  </a:lnTo>
                  <a:lnTo>
                    <a:pt x="3956364" y="1783532"/>
                  </a:lnTo>
                  <a:lnTo>
                    <a:pt x="2372008" y="2055136"/>
                  </a:lnTo>
                  <a:lnTo>
                    <a:pt x="2027976" y="4146487"/>
                  </a:lnTo>
                  <a:lnTo>
                    <a:pt x="1674891" y="2118511"/>
                  </a:lnTo>
                  <a:lnTo>
                    <a:pt x="0" y="1901228"/>
                  </a:lnTo>
                  <a:lnTo>
                    <a:pt x="1674891" y="1475715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80603E2-3F57-B6DE-8555-BA98BA985AF6}"/>
              </a:ext>
            </a:extLst>
          </p:cNvPr>
          <p:cNvGrpSpPr/>
          <p:nvPr/>
        </p:nvGrpSpPr>
        <p:grpSpPr>
          <a:xfrm>
            <a:off x="6446068" y="1953285"/>
            <a:ext cx="4255128" cy="3035174"/>
            <a:chOff x="6446068" y="1953285"/>
            <a:chExt cx="4255128" cy="303517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AC5719-2EF1-F361-FADB-F03063BE9B39}"/>
                </a:ext>
              </a:extLst>
            </p:cNvPr>
            <p:cNvSpPr/>
            <p:nvPr/>
          </p:nvSpPr>
          <p:spPr>
            <a:xfrm>
              <a:off x="6446068" y="2037029"/>
              <a:ext cx="4255128" cy="2951430"/>
            </a:xfrm>
            <a:custGeom>
              <a:avLst/>
              <a:gdLst>
                <a:gd name="connsiteX0" fmla="*/ 1756372 w 4255128"/>
                <a:gd name="connsiteY0" fmla="*/ 715224 h 2951430"/>
                <a:gd name="connsiteX1" fmla="*/ 2290526 w 4255128"/>
                <a:gd name="connsiteY1" fmla="*/ 0 h 2951430"/>
                <a:gd name="connsiteX2" fmla="*/ 3032911 w 4255128"/>
                <a:gd name="connsiteY2" fmla="*/ 860079 h 2951430"/>
                <a:gd name="connsiteX3" fmla="*/ 4255128 w 4255128"/>
                <a:gd name="connsiteY3" fmla="*/ 1285592 h 2951430"/>
                <a:gd name="connsiteX4" fmla="*/ 3458423 w 4255128"/>
                <a:gd name="connsiteY4" fmla="*/ 1448554 h 2951430"/>
                <a:gd name="connsiteX5" fmla="*/ 3404103 w 4255128"/>
                <a:gd name="connsiteY5" fmla="*/ 2734146 h 2951430"/>
                <a:gd name="connsiteX6" fmla="*/ 2426328 w 4255128"/>
                <a:gd name="connsiteY6" fmla="*/ 1620570 h 2951430"/>
                <a:gd name="connsiteX7" fmla="*/ 443620 w 4255128"/>
                <a:gd name="connsiteY7" fmla="*/ 2951430 h 2951430"/>
                <a:gd name="connsiteX8" fmla="*/ 1511928 w 4255128"/>
                <a:gd name="connsiteY8" fmla="*/ 1557196 h 2951430"/>
                <a:gd name="connsiteX9" fmla="*/ 0 w 4255128"/>
                <a:gd name="connsiteY9" fmla="*/ 334978 h 2951430"/>
                <a:gd name="connsiteX10" fmla="*/ 1756372 w 4255128"/>
                <a:gd name="connsiteY10" fmla="*/ 715224 h 29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128" h="2951430">
                  <a:moveTo>
                    <a:pt x="1756372" y="715224"/>
                  </a:moveTo>
                  <a:lnTo>
                    <a:pt x="2290526" y="0"/>
                  </a:lnTo>
                  <a:lnTo>
                    <a:pt x="3032911" y="860079"/>
                  </a:lnTo>
                  <a:lnTo>
                    <a:pt x="4255128" y="1285592"/>
                  </a:lnTo>
                  <a:lnTo>
                    <a:pt x="3458423" y="1448554"/>
                  </a:lnTo>
                  <a:lnTo>
                    <a:pt x="3404103" y="2734146"/>
                  </a:lnTo>
                  <a:lnTo>
                    <a:pt x="2426328" y="1620570"/>
                  </a:lnTo>
                  <a:lnTo>
                    <a:pt x="443620" y="2951430"/>
                  </a:lnTo>
                  <a:lnTo>
                    <a:pt x="1511928" y="1557196"/>
                  </a:lnTo>
                  <a:lnTo>
                    <a:pt x="0" y="334978"/>
                  </a:lnTo>
                  <a:lnTo>
                    <a:pt x="1756372" y="715224"/>
                  </a:lnTo>
                  <a:close/>
                </a:path>
              </a:pathLst>
            </a:custGeom>
            <a:solidFill>
              <a:schemeClr val="bg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AC42842-6C60-7C7C-34CD-DA7D18731F99}"/>
                </a:ext>
              </a:extLst>
            </p:cNvPr>
            <p:cNvSpPr/>
            <p:nvPr/>
          </p:nvSpPr>
          <p:spPr>
            <a:xfrm>
              <a:off x="6446068" y="1953285"/>
              <a:ext cx="4255128" cy="2951430"/>
            </a:xfrm>
            <a:custGeom>
              <a:avLst/>
              <a:gdLst>
                <a:gd name="connsiteX0" fmla="*/ 1756372 w 4255128"/>
                <a:gd name="connsiteY0" fmla="*/ 715224 h 2951430"/>
                <a:gd name="connsiteX1" fmla="*/ 2290526 w 4255128"/>
                <a:gd name="connsiteY1" fmla="*/ 0 h 2951430"/>
                <a:gd name="connsiteX2" fmla="*/ 3032911 w 4255128"/>
                <a:gd name="connsiteY2" fmla="*/ 860079 h 2951430"/>
                <a:gd name="connsiteX3" fmla="*/ 4255128 w 4255128"/>
                <a:gd name="connsiteY3" fmla="*/ 1285592 h 2951430"/>
                <a:gd name="connsiteX4" fmla="*/ 3458423 w 4255128"/>
                <a:gd name="connsiteY4" fmla="*/ 1448554 h 2951430"/>
                <a:gd name="connsiteX5" fmla="*/ 3404103 w 4255128"/>
                <a:gd name="connsiteY5" fmla="*/ 2734146 h 2951430"/>
                <a:gd name="connsiteX6" fmla="*/ 2426328 w 4255128"/>
                <a:gd name="connsiteY6" fmla="*/ 1620570 h 2951430"/>
                <a:gd name="connsiteX7" fmla="*/ 443620 w 4255128"/>
                <a:gd name="connsiteY7" fmla="*/ 2951430 h 2951430"/>
                <a:gd name="connsiteX8" fmla="*/ 1511928 w 4255128"/>
                <a:gd name="connsiteY8" fmla="*/ 1557196 h 2951430"/>
                <a:gd name="connsiteX9" fmla="*/ 0 w 4255128"/>
                <a:gd name="connsiteY9" fmla="*/ 334978 h 2951430"/>
                <a:gd name="connsiteX10" fmla="*/ 1756372 w 4255128"/>
                <a:gd name="connsiteY10" fmla="*/ 715224 h 29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128" h="2951430">
                  <a:moveTo>
                    <a:pt x="1756372" y="715224"/>
                  </a:moveTo>
                  <a:lnTo>
                    <a:pt x="2290526" y="0"/>
                  </a:lnTo>
                  <a:lnTo>
                    <a:pt x="3032911" y="860079"/>
                  </a:lnTo>
                  <a:lnTo>
                    <a:pt x="4255128" y="1285592"/>
                  </a:lnTo>
                  <a:lnTo>
                    <a:pt x="3458423" y="1448554"/>
                  </a:lnTo>
                  <a:lnTo>
                    <a:pt x="3404103" y="2734146"/>
                  </a:lnTo>
                  <a:lnTo>
                    <a:pt x="2426328" y="1620570"/>
                  </a:lnTo>
                  <a:lnTo>
                    <a:pt x="443620" y="2951430"/>
                  </a:lnTo>
                  <a:lnTo>
                    <a:pt x="1511928" y="1557196"/>
                  </a:lnTo>
                  <a:lnTo>
                    <a:pt x="0" y="334978"/>
                  </a:lnTo>
                  <a:lnTo>
                    <a:pt x="1756372" y="715224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chemeClr val="bg2">
                    <a:lumMod val="10000"/>
                    <a:lumOff val="90000"/>
                  </a:schemeClr>
                </a:gs>
              </a:gsLst>
              <a:lin ang="135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9802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45A49-0C54-DDC3-137A-167C8793C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related image detail. The Little Prince on his planet | I'm kinda questioning the … | Flickr">
            <a:extLst>
              <a:ext uri="{FF2B5EF4-FFF2-40B4-BE49-F238E27FC236}">
                <a16:creationId xmlns:a16="http://schemas.microsoft.com/office/drawing/2014/main" id="{17DBFE58-9C87-46C1-30F3-937E2A5C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1" y="302113"/>
            <a:ext cx="24479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FC87F764-78BB-2B2C-F07E-E7AAC0EFBB0E}"/>
              </a:ext>
            </a:extLst>
          </p:cNvPr>
          <p:cNvGrpSpPr/>
          <p:nvPr/>
        </p:nvGrpSpPr>
        <p:grpSpPr>
          <a:xfrm>
            <a:off x="5382644" y="825209"/>
            <a:ext cx="5431069" cy="4564405"/>
            <a:chOff x="5409804" y="598872"/>
            <a:chExt cx="5431069" cy="4564405"/>
          </a:xfrm>
        </p:grpSpPr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4CF21097-AD24-B1DC-1738-8BD3A7FDB1A7}"/>
                </a:ext>
              </a:extLst>
            </p:cNvPr>
            <p:cNvSpPr/>
            <p:nvPr/>
          </p:nvSpPr>
          <p:spPr>
            <a:xfrm rot="764392">
              <a:off x="5856684" y="1622004"/>
              <a:ext cx="4332990" cy="3541273"/>
            </a:xfrm>
            <a:custGeom>
              <a:avLst/>
              <a:gdLst>
                <a:gd name="connsiteX0" fmla="*/ 1288787 w 3199299"/>
                <a:gd name="connsiteY0" fmla="*/ 54387 h 2753808"/>
                <a:gd name="connsiteX1" fmla="*/ 908542 w 3199299"/>
                <a:gd name="connsiteY1" fmla="*/ 27227 h 2753808"/>
                <a:gd name="connsiteX2" fmla="*/ 401548 w 3199299"/>
                <a:gd name="connsiteY2" fmla="*/ 461793 h 2753808"/>
                <a:gd name="connsiteX3" fmla="*/ 12249 w 3199299"/>
                <a:gd name="connsiteY3" fmla="*/ 1412407 h 2753808"/>
                <a:gd name="connsiteX4" fmla="*/ 872328 w 3199299"/>
                <a:gd name="connsiteY4" fmla="*/ 2417342 h 2753808"/>
                <a:gd name="connsiteX5" fmla="*/ 2293722 w 3199299"/>
                <a:gd name="connsiteY5" fmla="*/ 2734213 h 2753808"/>
                <a:gd name="connsiteX6" fmla="*/ 3144748 w 3199299"/>
                <a:gd name="connsiteY6" fmla="*/ 1937508 h 2753808"/>
                <a:gd name="connsiteX7" fmla="*/ 3036106 w 3199299"/>
                <a:gd name="connsiteY7" fmla="*/ 516114 h 2753808"/>
                <a:gd name="connsiteX8" fmla="*/ 2402364 w 3199299"/>
                <a:gd name="connsiteY8" fmla="*/ 117761 h 2753808"/>
                <a:gd name="connsiteX9" fmla="*/ 1687140 w 3199299"/>
                <a:gd name="connsiteY9" fmla="*/ 126815 h 2753808"/>
                <a:gd name="connsiteX10" fmla="*/ 1288787 w 3199299"/>
                <a:gd name="connsiteY10" fmla="*/ 54387 h 275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99299" h="2753808">
                  <a:moveTo>
                    <a:pt x="1288787" y="54387"/>
                  </a:moveTo>
                  <a:cubicBezTo>
                    <a:pt x="1159021" y="37789"/>
                    <a:pt x="1056415" y="-40674"/>
                    <a:pt x="908542" y="27227"/>
                  </a:cubicBezTo>
                  <a:cubicBezTo>
                    <a:pt x="760669" y="95128"/>
                    <a:pt x="550930" y="230930"/>
                    <a:pt x="401548" y="461793"/>
                  </a:cubicBezTo>
                  <a:cubicBezTo>
                    <a:pt x="252166" y="692656"/>
                    <a:pt x="-66214" y="1086482"/>
                    <a:pt x="12249" y="1412407"/>
                  </a:cubicBezTo>
                  <a:cubicBezTo>
                    <a:pt x="90712" y="1738332"/>
                    <a:pt x="492082" y="2197041"/>
                    <a:pt x="872328" y="2417342"/>
                  </a:cubicBezTo>
                  <a:cubicBezTo>
                    <a:pt x="1252573" y="2637643"/>
                    <a:pt x="1914985" y="2814185"/>
                    <a:pt x="2293722" y="2734213"/>
                  </a:cubicBezTo>
                  <a:cubicBezTo>
                    <a:pt x="2672459" y="2654241"/>
                    <a:pt x="3021017" y="2307191"/>
                    <a:pt x="3144748" y="1937508"/>
                  </a:cubicBezTo>
                  <a:cubicBezTo>
                    <a:pt x="3268479" y="1567825"/>
                    <a:pt x="3159837" y="819405"/>
                    <a:pt x="3036106" y="516114"/>
                  </a:cubicBezTo>
                  <a:cubicBezTo>
                    <a:pt x="2912375" y="212823"/>
                    <a:pt x="2627192" y="182644"/>
                    <a:pt x="2402364" y="117761"/>
                  </a:cubicBezTo>
                  <a:cubicBezTo>
                    <a:pt x="2177536" y="52878"/>
                    <a:pt x="1865191" y="135868"/>
                    <a:pt x="1687140" y="126815"/>
                  </a:cubicBezTo>
                  <a:cubicBezTo>
                    <a:pt x="1509089" y="117762"/>
                    <a:pt x="1418553" y="70985"/>
                    <a:pt x="1288787" y="5438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493639-90EA-636B-0381-AC71C4F6BDFB}"/>
                </a:ext>
              </a:extLst>
            </p:cNvPr>
            <p:cNvGrpSpPr/>
            <p:nvPr/>
          </p:nvGrpSpPr>
          <p:grpSpPr>
            <a:xfrm>
              <a:off x="5409804" y="598872"/>
              <a:ext cx="5431069" cy="4447043"/>
              <a:chOff x="5409804" y="598872"/>
              <a:chExt cx="5431069" cy="444704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F65D3F2-0202-5987-5DA7-735DAF6192FF}"/>
                  </a:ext>
                </a:extLst>
              </p:cNvPr>
              <p:cNvGrpSpPr/>
              <p:nvPr/>
            </p:nvGrpSpPr>
            <p:grpSpPr>
              <a:xfrm rot="19227090">
                <a:off x="5713670" y="1577684"/>
                <a:ext cx="1179993" cy="1027966"/>
                <a:chOff x="4160626" y="2253422"/>
                <a:chExt cx="1179993" cy="716183"/>
              </a:xfrm>
              <a:solidFill>
                <a:srgbClr val="C00000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124E57C-D8EE-CE58-043D-F1C02636CC86}"/>
                    </a:ext>
                  </a:extLst>
                </p:cNvPr>
                <p:cNvSpPr/>
                <p:nvPr/>
              </p:nvSpPr>
              <p:spPr>
                <a:xfrm rot="1514682">
                  <a:off x="4160626" y="2253422"/>
                  <a:ext cx="1179993" cy="716183"/>
                </a:xfrm>
                <a:custGeom>
                  <a:avLst/>
                  <a:gdLst>
                    <a:gd name="connsiteX0" fmla="*/ 130717 w 1179993"/>
                    <a:gd name="connsiteY0" fmla="*/ 716115 h 716183"/>
                    <a:gd name="connsiteX1" fmla="*/ 3968 w 1179993"/>
                    <a:gd name="connsiteY1" fmla="*/ 544099 h 716183"/>
                    <a:gd name="connsiteX2" fmla="*/ 266519 w 1179993"/>
                    <a:gd name="connsiteY2" fmla="*/ 589366 h 716183"/>
                    <a:gd name="connsiteX3" fmla="*/ 148824 w 1179993"/>
                    <a:gd name="connsiteY3" fmla="*/ 263441 h 716183"/>
                    <a:gd name="connsiteX4" fmla="*/ 175984 w 1179993"/>
                    <a:gd name="connsiteY4" fmla="*/ 73319 h 716183"/>
                    <a:gd name="connsiteX5" fmla="*/ 275572 w 1179993"/>
                    <a:gd name="connsiteY5" fmla="*/ 154800 h 716183"/>
                    <a:gd name="connsiteX6" fmla="*/ 420427 w 1179993"/>
                    <a:gd name="connsiteY6" fmla="*/ 46158 h 716183"/>
                    <a:gd name="connsiteX7" fmla="*/ 348000 w 1179993"/>
                    <a:gd name="connsiteY7" fmla="*/ 891 h 716183"/>
                    <a:gd name="connsiteX8" fmla="*/ 574336 w 1179993"/>
                    <a:gd name="connsiteY8" fmla="*/ 82372 h 716183"/>
                    <a:gd name="connsiteX9" fmla="*/ 981742 w 1179993"/>
                    <a:gd name="connsiteY9" fmla="*/ 263441 h 716183"/>
                    <a:gd name="connsiteX10" fmla="*/ 1017956 w 1179993"/>
                    <a:gd name="connsiteY10" fmla="*/ 209121 h 716183"/>
                    <a:gd name="connsiteX11" fmla="*/ 1171865 w 1179993"/>
                    <a:gd name="connsiteY11" fmla="*/ 263441 h 716183"/>
                    <a:gd name="connsiteX12" fmla="*/ 737299 w 1179993"/>
                    <a:gd name="connsiteY12" fmla="*/ 408297 h 716183"/>
                    <a:gd name="connsiteX13" fmla="*/ 429481 w 1179993"/>
                    <a:gd name="connsiteY13" fmla="*/ 562206 h 716183"/>
                    <a:gd name="connsiteX14" fmla="*/ 130717 w 1179993"/>
                    <a:gd name="connsiteY14" fmla="*/ 716115 h 71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79993" h="716183">
                      <a:moveTo>
                        <a:pt x="130717" y="716115"/>
                      </a:moveTo>
                      <a:cubicBezTo>
                        <a:pt x="59798" y="713097"/>
                        <a:pt x="-18666" y="565224"/>
                        <a:pt x="3968" y="544099"/>
                      </a:cubicBezTo>
                      <a:cubicBezTo>
                        <a:pt x="26602" y="522974"/>
                        <a:pt x="242376" y="636142"/>
                        <a:pt x="266519" y="589366"/>
                      </a:cubicBezTo>
                      <a:cubicBezTo>
                        <a:pt x="290662" y="542590"/>
                        <a:pt x="163913" y="349449"/>
                        <a:pt x="148824" y="263441"/>
                      </a:cubicBezTo>
                      <a:cubicBezTo>
                        <a:pt x="133735" y="177433"/>
                        <a:pt x="154859" y="91426"/>
                        <a:pt x="175984" y="73319"/>
                      </a:cubicBezTo>
                      <a:cubicBezTo>
                        <a:pt x="197109" y="55212"/>
                        <a:pt x="234832" y="159327"/>
                        <a:pt x="275572" y="154800"/>
                      </a:cubicBezTo>
                      <a:cubicBezTo>
                        <a:pt x="316312" y="150273"/>
                        <a:pt x="408356" y="71809"/>
                        <a:pt x="420427" y="46158"/>
                      </a:cubicBezTo>
                      <a:cubicBezTo>
                        <a:pt x="432498" y="20507"/>
                        <a:pt x="322348" y="-5145"/>
                        <a:pt x="348000" y="891"/>
                      </a:cubicBezTo>
                      <a:cubicBezTo>
                        <a:pt x="373652" y="6927"/>
                        <a:pt x="468712" y="38614"/>
                        <a:pt x="574336" y="82372"/>
                      </a:cubicBezTo>
                      <a:cubicBezTo>
                        <a:pt x="679960" y="126130"/>
                        <a:pt x="907805" y="242316"/>
                        <a:pt x="981742" y="263441"/>
                      </a:cubicBezTo>
                      <a:cubicBezTo>
                        <a:pt x="1055679" y="284566"/>
                        <a:pt x="986269" y="209121"/>
                        <a:pt x="1017956" y="209121"/>
                      </a:cubicBezTo>
                      <a:cubicBezTo>
                        <a:pt x="1049643" y="209121"/>
                        <a:pt x="1218641" y="230245"/>
                        <a:pt x="1171865" y="263441"/>
                      </a:cubicBezTo>
                      <a:cubicBezTo>
                        <a:pt x="1125089" y="296637"/>
                        <a:pt x="861030" y="358503"/>
                        <a:pt x="737299" y="408297"/>
                      </a:cubicBezTo>
                      <a:cubicBezTo>
                        <a:pt x="613568" y="458091"/>
                        <a:pt x="527560" y="503359"/>
                        <a:pt x="429481" y="562206"/>
                      </a:cubicBezTo>
                      <a:cubicBezTo>
                        <a:pt x="331402" y="621053"/>
                        <a:pt x="201636" y="719133"/>
                        <a:pt x="130717" y="716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877C650-2D93-FE4F-014B-D6586B628FD4}"/>
                    </a:ext>
                  </a:extLst>
                </p:cNvPr>
                <p:cNvSpPr/>
                <p:nvPr/>
              </p:nvSpPr>
              <p:spPr>
                <a:xfrm>
                  <a:off x="4606278" y="2253448"/>
                  <a:ext cx="187518" cy="73753"/>
                </a:xfrm>
                <a:custGeom>
                  <a:avLst/>
                  <a:gdLst>
                    <a:gd name="connsiteX0" fmla="*/ 23778 w 236593"/>
                    <a:gd name="connsiteY0" fmla="*/ 877 h 91938"/>
                    <a:gd name="connsiteX1" fmla="*/ 23778 w 236593"/>
                    <a:gd name="connsiteY1" fmla="*/ 55197 h 91938"/>
                    <a:gd name="connsiteX2" fmla="*/ 204847 w 236593"/>
                    <a:gd name="connsiteY2" fmla="*/ 91411 h 91938"/>
                    <a:gd name="connsiteX3" fmla="*/ 222954 w 236593"/>
                    <a:gd name="connsiteY3" fmla="*/ 28037 h 91938"/>
                    <a:gd name="connsiteX4" fmla="*/ 23778 w 236593"/>
                    <a:gd name="connsiteY4" fmla="*/ 877 h 91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593" h="91938">
                      <a:moveTo>
                        <a:pt x="23778" y="877"/>
                      </a:moveTo>
                      <a:cubicBezTo>
                        <a:pt x="-9418" y="5404"/>
                        <a:pt x="-6400" y="40108"/>
                        <a:pt x="23778" y="55197"/>
                      </a:cubicBezTo>
                      <a:cubicBezTo>
                        <a:pt x="53956" y="70286"/>
                        <a:pt x="171651" y="95938"/>
                        <a:pt x="204847" y="91411"/>
                      </a:cubicBezTo>
                      <a:cubicBezTo>
                        <a:pt x="238043" y="86884"/>
                        <a:pt x="247096" y="46144"/>
                        <a:pt x="222954" y="28037"/>
                      </a:cubicBezTo>
                      <a:cubicBezTo>
                        <a:pt x="198812" y="9930"/>
                        <a:pt x="56974" y="-3650"/>
                        <a:pt x="23778" y="8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567C35F-C21F-D403-A917-74476AA72869}"/>
                  </a:ext>
                </a:extLst>
              </p:cNvPr>
              <p:cNvSpPr/>
              <p:nvPr/>
            </p:nvSpPr>
            <p:spPr>
              <a:xfrm rot="761968" flipH="1">
                <a:off x="9674925" y="1935312"/>
                <a:ext cx="680993" cy="1027966"/>
              </a:xfrm>
              <a:custGeom>
                <a:avLst/>
                <a:gdLst>
                  <a:gd name="connsiteX0" fmla="*/ 130717 w 1179993"/>
                  <a:gd name="connsiteY0" fmla="*/ 716115 h 716183"/>
                  <a:gd name="connsiteX1" fmla="*/ 3968 w 1179993"/>
                  <a:gd name="connsiteY1" fmla="*/ 544099 h 716183"/>
                  <a:gd name="connsiteX2" fmla="*/ 266519 w 1179993"/>
                  <a:gd name="connsiteY2" fmla="*/ 589366 h 716183"/>
                  <a:gd name="connsiteX3" fmla="*/ 148824 w 1179993"/>
                  <a:gd name="connsiteY3" fmla="*/ 263441 h 716183"/>
                  <a:gd name="connsiteX4" fmla="*/ 175984 w 1179993"/>
                  <a:gd name="connsiteY4" fmla="*/ 73319 h 716183"/>
                  <a:gd name="connsiteX5" fmla="*/ 275572 w 1179993"/>
                  <a:gd name="connsiteY5" fmla="*/ 154800 h 716183"/>
                  <a:gd name="connsiteX6" fmla="*/ 420427 w 1179993"/>
                  <a:gd name="connsiteY6" fmla="*/ 46158 h 716183"/>
                  <a:gd name="connsiteX7" fmla="*/ 348000 w 1179993"/>
                  <a:gd name="connsiteY7" fmla="*/ 891 h 716183"/>
                  <a:gd name="connsiteX8" fmla="*/ 574336 w 1179993"/>
                  <a:gd name="connsiteY8" fmla="*/ 82372 h 716183"/>
                  <a:gd name="connsiteX9" fmla="*/ 981742 w 1179993"/>
                  <a:gd name="connsiteY9" fmla="*/ 263441 h 716183"/>
                  <a:gd name="connsiteX10" fmla="*/ 1017956 w 1179993"/>
                  <a:gd name="connsiteY10" fmla="*/ 209121 h 716183"/>
                  <a:gd name="connsiteX11" fmla="*/ 1171865 w 1179993"/>
                  <a:gd name="connsiteY11" fmla="*/ 263441 h 716183"/>
                  <a:gd name="connsiteX12" fmla="*/ 737299 w 1179993"/>
                  <a:gd name="connsiteY12" fmla="*/ 408297 h 716183"/>
                  <a:gd name="connsiteX13" fmla="*/ 429481 w 1179993"/>
                  <a:gd name="connsiteY13" fmla="*/ 562206 h 716183"/>
                  <a:gd name="connsiteX14" fmla="*/ 130717 w 1179993"/>
                  <a:gd name="connsiteY14" fmla="*/ 716115 h 7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9993" h="716183">
                    <a:moveTo>
                      <a:pt x="130717" y="716115"/>
                    </a:moveTo>
                    <a:cubicBezTo>
                      <a:pt x="59798" y="713097"/>
                      <a:pt x="-18666" y="565224"/>
                      <a:pt x="3968" y="544099"/>
                    </a:cubicBezTo>
                    <a:cubicBezTo>
                      <a:pt x="26602" y="522974"/>
                      <a:pt x="242376" y="636142"/>
                      <a:pt x="266519" y="589366"/>
                    </a:cubicBezTo>
                    <a:cubicBezTo>
                      <a:pt x="290662" y="542590"/>
                      <a:pt x="163913" y="349449"/>
                      <a:pt x="148824" y="263441"/>
                    </a:cubicBezTo>
                    <a:cubicBezTo>
                      <a:pt x="133735" y="177433"/>
                      <a:pt x="154859" y="91426"/>
                      <a:pt x="175984" y="73319"/>
                    </a:cubicBezTo>
                    <a:cubicBezTo>
                      <a:pt x="197109" y="55212"/>
                      <a:pt x="234832" y="159327"/>
                      <a:pt x="275572" y="154800"/>
                    </a:cubicBezTo>
                    <a:cubicBezTo>
                      <a:pt x="316312" y="150273"/>
                      <a:pt x="408356" y="71809"/>
                      <a:pt x="420427" y="46158"/>
                    </a:cubicBezTo>
                    <a:cubicBezTo>
                      <a:pt x="432498" y="20507"/>
                      <a:pt x="322348" y="-5145"/>
                      <a:pt x="348000" y="891"/>
                    </a:cubicBezTo>
                    <a:cubicBezTo>
                      <a:pt x="373652" y="6927"/>
                      <a:pt x="468712" y="38614"/>
                      <a:pt x="574336" y="82372"/>
                    </a:cubicBezTo>
                    <a:cubicBezTo>
                      <a:pt x="679960" y="126130"/>
                      <a:pt x="907805" y="242316"/>
                      <a:pt x="981742" y="263441"/>
                    </a:cubicBezTo>
                    <a:cubicBezTo>
                      <a:pt x="1055679" y="284566"/>
                      <a:pt x="986269" y="209121"/>
                      <a:pt x="1017956" y="209121"/>
                    </a:cubicBezTo>
                    <a:cubicBezTo>
                      <a:pt x="1049643" y="209121"/>
                      <a:pt x="1218641" y="230245"/>
                      <a:pt x="1171865" y="263441"/>
                    </a:cubicBezTo>
                    <a:cubicBezTo>
                      <a:pt x="1125089" y="296637"/>
                      <a:pt x="861030" y="358503"/>
                      <a:pt x="737299" y="408297"/>
                    </a:cubicBezTo>
                    <a:cubicBezTo>
                      <a:pt x="613568" y="458091"/>
                      <a:pt x="527560" y="503359"/>
                      <a:pt x="429481" y="562206"/>
                    </a:cubicBezTo>
                    <a:cubicBezTo>
                      <a:pt x="331402" y="621053"/>
                      <a:pt x="201636" y="719133"/>
                      <a:pt x="130717" y="71611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3B45A11-E44B-BBA6-8A59-48A05D6F0A91}"/>
                  </a:ext>
                </a:extLst>
              </p:cNvPr>
              <p:cNvGrpSpPr/>
              <p:nvPr/>
            </p:nvGrpSpPr>
            <p:grpSpPr>
              <a:xfrm rot="19227090">
                <a:off x="5723498" y="1528520"/>
                <a:ext cx="1179993" cy="1027966"/>
                <a:chOff x="4160626" y="2253422"/>
                <a:chExt cx="1179993" cy="716183"/>
              </a:xfrm>
              <a:gradFill>
                <a:gsLst>
                  <a:gs pos="0">
                    <a:srgbClr val="FF0000"/>
                  </a:gs>
                  <a:gs pos="66000">
                    <a:srgbClr val="FFFF00"/>
                  </a:gs>
                </a:gsLst>
                <a:lin ang="13500000" scaled="1"/>
              </a:gradFill>
            </p:grpSpPr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BE1FC3C0-7203-A08B-22D5-5B5803FA84F7}"/>
                    </a:ext>
                  </a:extLst>
                </p:cNvPr>
                <p:cNvSpPr/>
                <p:nvPr/>
              </p:nvSpPr>
              <p:spPr>
                <a:xfrm rot="1514682">
                  <a:off x="4160626" y="2253422"/>
                  <a:ext cx="1179993" cy="716183"/>
                </a:xfrm>
                <a:custGeom>
                  <a:avLst/>
                  <a:gdLst>
                    <a:gd name="connsiteX0" fmla="*/ 130717 w 1179993"/>
                    <a:gd name="connsiteY0" fmla="*/ 716115 h 716183"/>
                    <a:gd name="connsiteX1" fmla="*/ 3968 w 1179993"/>
                    <a:gd name="connsiteY1" fmla="*/ 544099 h 716183"/>
                    <a:gd name="connsiteX2" fmla="*/ 266519 w 1179993"/>
                    <a:gd name="connsiteY2" fmla="*/ 589366 h 716183"/>
                    <a:gd name="connsiteX3" fmla="*/ 148824 w 1179993"/>
                    <a:gd name="connsiteY3" fmla="*/ 263441 h 716183"/>
                    <a:gd name="connsiteX4" fmla="*/ 175984 w 1179993"/>
                    <a:gd name="connsiteY4" fmla="*/ 73319 h 716183"/>
                    <a:gd name="connsiteX5" fmla="*/ 275572 w 1179993"/>
                    <a:gd name="connsiteY5" fmla="*/ 154800 h 716183"/>
                    <a:gd name="connsiteX6" fmla="*/ 420427 w 1179993"/>
                    <a:gd name="connsiteY6" fmla="*/ 46158 h 716183"/>
                    <a:gd name="connsiteX7" fmla="*/ 348000 w 1179993"/>
                    <a:gd name="connsiteY7" fmla="*/ 891 h 716183"/>
                    <a:gd name="connsiteX8" fmla="*/ 574336 w 1179993"/>
                    <a:gd name="connsiteY8" fmla="*/ 82372 h 716183"/>
                    <a:gd name="connsiteX9" fmla="*/ 981742 w 1179993"/>
                    <a:gd name="connsiteY9" fmla="*/ 263441 h 716183"/>
                    <a:gd name="connsiteX10" fmla="*/ 1017956 w 1179993"/>
                    <a:gd name="connsiteY10" fmla="*/ 209121 h 716183"/>
                    <a:gd name="connsiteX11" fmla="*/ 1171865 w 1179993"/>
                    <a:gd name="connsiteY11" fmla="*/ 263441 h 716183"/>
                    <a:gd name="connsiteX12" fmla="*/ 737299 w 1179993"/>
                    <a:gd name="connsiteY12" fmla="*/ 408297 h 716183"/>
                    <a:gd name="connsiteX13" fmla="*/ 429481 w 1179993"/>
                    <a:gd name="connsiteY13" fmla="*/ 562206 h 716183"/>
                    <a:gd name="connsiteX14" fmla="*/ 130717 w 1179993"/>
                    <a:gd name="connsiteY14" fmla="*/ 716115 h 71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79993" h="716183">
                      <a:moveTo>
                        <a:pt x="130717" y="716115"/>
                      </a:moveTo>
                      <a:cubicBezTo>
                        <a:pt x="59798" y="713097"/>
                        <a:pt x="-18666" y="565224"/>
                        <a:pt x="3968" y="544099"/>
                      </a:cubicBezTo>
                      <a:cubicBezTo>
                        <a:pt x="26602" y="522974"/>
                        <a:pt x="242376" y="636142"/>
                        <a:pt x="266519" y="589366"/>
                      </a:cubicBezTo>
                      <a:cubicBezTo>
                        <a:pt x="290662" y="542590"/>
                        <a:pt x="163913" y="349449"/>
                        <a:pt x="148824" y="263441"/>
                      </a:cubicBezTo>
                      <a:cubicBezTo>
                        <a:pt x="133735" y="177433"/>
                        <a:pt x="154859" y="91426"/>
                        <a:pt x="175984" y="73319"/>
                      </a:cubicBezTo>
                      <a:cubicBezTo>
                        <a:pt x="197109" y="55212"/>
                        <a:pt x="234832" y="159327"/>
                        <a:pt x="275572" y="154800"/>
                      </a:cubicBezTo>
                      <a:cubicBezTo>
                        <a:pt x="316312" y="150273"/>
                        <a:pt x="408356" y="71809"/>
                        <a:pt x="420427" y="46158"/>
                      </a:cubicBezTo>
                      <a:cubicBezTo>
                        <a:pt x="432498" y="20507"/>
                        <a:pt x="322348" y="-5145"/>
                        <a:pt x="348000" y="891"/>
                      </a:cubicBezTo>
                      <a:cubicBezTo>
                        <a:pt x="373652" y="6927"/>
                        <a:pt x="468712" y="38614"/>
                        <a:pt x="574336" y="82372"/>
                      </a:cubicBezTo>
                      <a:cubicBezTo>
                        <a:pt x="679960" y="126130"/>
                        <a:pt x="907805" y="242316"/>
                        <a:pt x="981742" y="263441"/>
                      </a:cubicBezTo>
                      <a:cubicBezTo>
                        <a:pt x="1055679" y="284566"/>
                        <a:pt x="986269" y="209121"/>
                        <a:pt x="1017956" y="209121"/>
                      </a:cubicBezTo>
                      <a:cubicBezTo>
                        <a:pt x="1049643" y="209121"/>
                        <a:pt x="1218641" y="230245"/>
                        <a:pt x="1171865" y="263441"/>
                      </a:cubicBezTo>
                      <a:cubicBezTo>
                        <a:pt x="1125089" y="296637"/>
                        <a:pt x="861030" y="358503"/>
                        <a:pt x="737299" y="408297"/>
                      </a:cubicBezTo>
                      <a:cubicBezTo>
                        <a:pt x="613568" y="458091"/>
                        <a:pt x="527560" y="503359"/>
                        <a:pt x="429481" y="562206"/>
                      </a:cubicBezTo>
                      <a:cubicBezTo>
                        <a:pt x="331402" y="621053"/>
                        <a:pt x="201636" y="719133"/>
                        <a:pt x="130717" y="716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Freeform: Shape 2">
                  <a:extLst>
                    <a:ext uri="{FF2B5EF4-FFF2-40B4-BE49-F238E27FC236}">
                      <a16:creationId xmlns:a16="http://schemas.microsoft.com/office/drawing/2014/main" id="{967650E8-0334-B3D8-3230-1D69BBFCD569}"/>
                    </a:ext>
                  </a:extLst>
                </p:cNvPr>
                <p:cNvSpPr/>
                <p:nvPr/>
              </p:nvSpPr>
              <p:spPr>
                <a:xfrm>
                  <a:off x="4606278" y="2253448"/>
                  <a:ext cx="187518" cy="73753"/>
                </a:xfrm>
                <a:custGeom>
                  <a:avLst/>
                  <a:gdLst>
                    <a:gd name="connsiteX0" fmla="*/ 23778 w 236593"/>
                    <a:gd name="connsiteY0" fmla="*/ 877 h 91938"/>
                    <a:gd name="connsiteX1" fmla="*/ 23778 w 236593"/>
                    <a:gd name="connsiteY1" fmla="*/ 55197 h 91938"/>
                    <a:gd name="connsiteX2" fmla="*/ 204847 w 236593"/>
                    <a:gd name="connsiteY2" fmla="*/ 91411 h 91938"/>
                    <a:gd name="connsiteX3" fmla="*/ 222954 w 236593"/>
                    <a:gd name="connsiteY3" fmla="*/ 28037 h 91938"/>
                    <a:gd name="connsiteX4" fmla="*/ 23778 w 236593"/>
                    <a:gd name="connsiteY4" fmla="*/ 877 h 91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593" h="91938">
                      <a:moveTo>
                        <a:pt x="23778" y="877"/>
                      </a:moveTo>
                      <a:cubicBezTo>
                        <a:pt x="-9418" y="5404"/>
                        <a:pt x="-6400" y="40108"/>
                        <a:pt x="23778" y="55197"/>
                      </a:cubicBezTo>
                      <a:cubicBezTo>
                        <a:pt x="53956" y="70286"/>
                        <a:pt x="171651" y="95938"/>
                        <a:pt x="204847" y="91411"/>
                      </a:cubicBezTo>
                      <a:cubicBezTo>
                        <a:pt x="238043" y="86884"/>
                        <a:pt x="247096" y="46144"/>
                        <a:pt x="222954" y="28037"/>
                      </a:cubicBezTo>
                      <a:cubicBezTo>
                        <a:pt x="198812" y="9930"/>
                        <a:pt x="56974" y="-3650"/>
                        <a:pt x="23778" y="8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4A06AA1-BE1C-4A6C-B92A-80D12F1A6C53}"/>
                  </a:ext>
                </a:extLst>
              </p:cNvPr>
              <p:cNvSpPr/>
              <p:nvPr/>
            </p:nvSpPr>
            <p:spPr>
              <a:xfrm rot="764392">
                <a:off x="5816131" y="1504642"/>
                <a:ext cx="4332990" cy="3541273"/>
              </a:xfrm>
              <a:custGeom>
                <a:avLst/>
                <a:gdLst>
                  <a:gd name="connsiteX0" fmla="*/ 1288787 w 3199299"/>
                  <a:gd name="connsiteY0" fmla="*/ 54387 h 2753808"/>
                  <a:gd name="connsiteX1" fmla="*/ 908542 w 3199299"/>
                  <a:gd name="connsiteY1" fmla="*/ 27227 h 2753808"/>
                  <a:gd name="connsiteX2" fmla="*/ 401548 w 3199299"/>
                  <a:gd name="connsiteY2" fmla="*/ 461793 h 2753808"/>
                  <a:gd name="connsiteX3" fmla="*/ 12249 w 3199299"/>
                  <a:gd name="connsiteY3" fmla="*/ 1412407 h 2753808"/>
                  <a:gd name="connsiteX4" fmla="*/ 872328 w 3199299"/>
                  <a:gd name="connsiteY4" fmla="*/ 2417342 h 2753808"/>
                  <a:gd name="connsiteX5" fmla="*/ 2293722 w 3199299"/>
                  <a:gd name="connsiteY5" fmla="*/ 2734213 h 2753808"/>
                  <a:gd name="connsiteX6" fmla="*/ 3144748 w 3199299"/>
                  <a:gd name="connsiteY6" fmla="*/ 1937508 h 2753808"/>
                  <a:gd name="connsiteX7" fmla="*/ 3036106 w 3199299"/>
                  <a:gd name="connsiteY7" fmla="*/ 516114 h 2753808"/>
                  <a:gd name="connsiteX8" fmla="*/ 2402364 w 3199299"/>
                  <a:gd name="connsiteY8" fmla="*/ 117761 h 2753808"/>
                  <a:gd name="connsiteX9" fmla="*/ 1687140 w 3199299"/>
                  <a:gd name="connsiteY9" fmla="*/ 126815 h 2753808"/>
                  <a:gd name="connsiteX10" fmla="*/ 1288787 w 3199299"/>
                  <a:gd name="connsiteY10" fmla="*/ 54387 h 2753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99299" h="2753808">
                    <a:moveTo>
                      <a:pt x="1288787" y="54387"/>
                    </a:moveTo>
                    <a:cubicBezTo>
                      <a:pt x="1159021" y="37789"/>
                      <a:pt x="1056415" y="-40674"/>
                      <a:pt x="908542" y="27227"/>
                    </a:cubicBezTo>
                    <a:cubicBezTo>
                      <a:pt x="760669" y="95128"/>
                      <a:pt x="550930" y="230930"/>
                      <a:pt x="401548" y="461793"/>
                    </a:cubicBezTo>
                    <a:cubicBezTo>
                      <a:pt x="252166" y="692656"/>
                      <a:pt x="-66214" y="1086482"/>
                      <a:pt x="12249" y="1412407"/>
                    </a:cubicBezTo>
                    <a:cubicBezTo>
                      <a:pt x="90712" y="1738332"/>
                      <a:pt x="492082" y="2197041"/>
                      <a:pt x="872328" y="2417342"/>
                    </a:cubicBezTo>
                    <a:cubicBezTo>
                      <a:pt x="1252573" y="2637643"/>
                      <a:pt x="1914985" y="2814185"/>
                      <a:pt x="2293722" y="2734213"/>
                    </a:cubicBezTo>
                    <a:cubicBezTo>
                      <a:pt x="2672459" y="2654241"/>
                      <a:pt x="3021017" y="2307191"/>
                      <a:pt x="3144748" y="1937508"/>
                    </a:cubicBezTo>
                    <a:cubicBezTo>
                      <a:pt x="3268479" y="1567825"/>
                      <a:pt x="3159837" y="819405"/>
                      <a:pt x="3036106" y="516114"/>
                    </a:cubicBezTo>
                    <a:cubicBezTo>
                      <a:pt x="2912375" y="212823"/>
                      <a:pt x="2627192" y="182644"/>
                      <a:pt x="2402364" y="117761"/>
                    </a:cubicBezTo>
                    <a:cubicBezTo>
                      <a:pt x="2177536" y="52878"/>
                      <a:pt x="1865191" y="135868"/>
                      <a:pt x="1687140" y="126815"/>
                    </a:cubicBezTo>
                    <a:cubicBezTo>
                      <a:pt x="1509089" y="117762"/>
                      <a:pt x="1418553" y="70985"/>
                      <a:pt x="1288787" y="543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70000">
                    <a:srgbClr val="FFC000"/>
                  </a:gs>
                  <a:gs pos="44000">
                    <a:srgbClr val="92D050"/>
                  </a:gs>
                  <a:gs pos="100000">
                    <a:srgbClr val="FFFF00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8151640-70B2-FB91-D02E-FDA06E69A2F6}"/>
                  </a:ext>
                </a:extLst>
              </p:cNvPr>
              <p:cNvSpPr/>
              <p:nvPr/>
            </p:nvSpPr>
            <p:spPr>
              <a:xfrm rot="761968" flipH="1">
                <a:off x="9670005" y="1841904"/>
                <a:ext cx="680993" cy="1027966"/>
              </a:xfrm>
              <a:custGeom>
                <a:avLst/>
                <a:gdLst>
                  <a:gd name="connsiteX0" fmla="*/ 130717 w 1179993"/>
                  <a:gd name="connsiteY0" fmla="*/ 716115 h 716183"/>
                  <a:gd name="connsiteX1" fmla="*/ 3968 w 1179993"/>
                  <a:gd name="connsiteY1" fmla="*/ 544099 h 716183"/>
                  <a:gd name="connsiteX2" fmla="*/ 266519 w 1179993"/>
                  <a:gd name="connsiteY2" fmla="*/ 589366 h 716183"/>
                  <a:gd name="connsiteX3" fmla="*/ 148824 w 1179993"/>
                  <a:gd name="connsiteY3" fmla="*/ 263441 h 716183"/>
                  <a:gd name="connsiteX4" fmla="*/ 175984 w 1179993"/>
                  <a:gd name="connsiteY4" fmla="*/ 73319 h 716183"/>
                  <a:gd name="connsiteX5" fmla="*/ 275572 w 1179993"/>
                  <a:gd name="connsiteY5" fmla="*/ 154800 h 716183"/>
                  <a:gd name="connsiteX6" fmla="*/ 420427 w 1179993"/>
                  <a:gd name="connsiteY6" fmla="*/ 46158 h 716183"/>
                  <a:gd name="connsiteX7" fmla="*/ 348000 w 1179993"/>
                  <a:gd name="connsiteY7" fmla="*/ 891 h 716183"/>
                  <a:gd name="connsiteX8" fmla="*/ 574336 w 1179993"/>
                  <a:gd name="connsiteY8" fmla="*/ 82372 h 716183"/>
                  <a:gd name="connsiteX9" fmla="*/ 981742 w 1179993"/>
                  <a:gd name="connsiteY9" fmla="*/ 263441 h 716183"/>
                  <a:gd name="connsiteX10" fmla="*/ 1017956 w 1179993"/>
                  <a:gd name="connsiteY10" fmla="*/ 209121 h 716183"/>
                  <a:gd name="connsiteX11" fmla="*/ 1171865 w 1179993"/>
                  <a:gd name="connsiteY11" fmla="*/ 263441 h 716183"/>
                  <a:gd name="connsiteX12" fmla="*/ 737299 w 1179993"/>
                  <a:gd name="connsiteY12" fmla="*/ 408297 h 716183"/>
                  <a:gd name="connsiteX13" fmla="*/ 429481 w 1179993"/>
                  <a:gd name="connsiteY13" fmla="*/ 562206 h 716183"/>
                  <a:gd name="connsiteX14" fmla="*/ 130717 w 1179993"/>
                  <a:gd name="connsiteY14" fmla="*/ 716115 h 7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9993" h="716183">
                    <a:moveTo>
                      <a:pt x="130717" y="716115"/>
                    </a:moveTo>
                    <a:cubicBezTo>
                      <a:pt x="59798" y="713097"/>
                      <a:pt x="-18666" y="565224"/>
                      <a:pt x="3968" y="544099"/>
                    </a:cubicBezTo>
                    <a:cubicBezTo>
                      <a:pt x="26602" y="522974"/>
                      <a:pt x="242376" y="636142"/>
                      <a:pt x="266519" y="589366"/>
                    </a:cubicBezTo>
                    <a:cubicBezTo>
                      <a:pt x="290662" y="542590"/>
                      <a:pt x="163913" y="349449"/>
                      <a:pt x="148824" y="263441"/>
                    </a:cubicBezTo>
                    <a:cubicBezTo>
                      <a:pt x="133735" y="177433"/>
                      <a:pt x="154859" y="91426"/>
                      <a:pt x="175984" y="73319"/>
                    </a:cubicBezTo>
                    <a:cubicBezTo>
                      <a:pt x="197109" y="55212"/>
                      <a:pt x="234832" y="159327"/>
                      <a:pt x="275572" y="154800"/>
                    </a:cubicBezTo>
                    <a:cubicBezTo>
                      <a:pt x="316312" y="150273"/>
                      <a:pt x="408356" y="71809"/>
                      <a:pt x="420427" y="46158"/>
                    </a:cubicBezTo>
                    <a:cubicBezTo>
                      <a:pt x="432498" y="20507"/>
                      <a:pt x="322348" y="-5145"/>
                      <a:pt x="348000" y="891"/>
                    </a:cubicBezTo>
                    <a:cubicBezTo>
                      <a:pt x="373652" y="6927"/>
                      <a:pt x="468712" y="38614"/>
                      <a:pt x="574336" y="82372"/>
                    </a:cubicBezTo>
                    <a:cubicBezTo>
                      <a:pt x="679960" y="126130"/>
                      <a:pt x="907805" y="242316"/>
                      <a:pt x="981742" y="263441"/>
                    </a:cubicBezTo>
                    <a:cubicBezTo>
                      <a:pt x="1055679" y="284566"/>
                      <a:pt x="986269" y="209121"/>
                      <a:pt x="1017956" y="209121"/>
                    </a:cubicBezTo>
                    <a:cubicBezTo>
                      <a:pt x="1049643" y="209121"/>
                      <a:pt x="1218641" y="230245"/>
                      <a:pt x="1171865" y="263441"/>
                    </a:cubicBezTo>
                    <a:cubicBezTo>
                      <a:pt x="1125089" y="296637"/>
                      <a:pt x="861030" y="358503"/>
                      <a:pt x="737299" y="408297"/>
                    </a:cubicBezTo>
                    <a:cubicBezTo>
                      <a:pt x="613568" y="458091"/>
                      <a:pt x="527560" y="503359"/>
                      <a:pt x="429481" y="562206"/>
                    </a:cubicBezTo>
                    <a:cubicBezTo>
                      <a:pt x="331402" y="621053"/>
                      <a:pt x="201636" y="719133"/>
                      <a:pt x="130717" y="7161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/>
                  </a:gs>
                  <a:gs pos="97000">
                    <a:srgbClr val="E4FC8C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DDC3C52-71A6-9005-55BE-CF740D813DAF}"/>
                  </a:ext>
                </a:extLst>
              </p:cNvPr>
              <p:cNvSpPr/>
              <p:nvPr/>
            </p:nvSpPr>
            <p:spPr>
              <a:xfrm rot="2273966" flipH="1">
                <a:off x="10189255" y="1989572"/>
                <a:ext cx="108220" cy="105861"/>
              </a:xfrm>
              <a:custGeom>
                <a:avLst/>
                <a:gdLst>
                  <a:gd name="connsiteX0" fmla="*/ 23778 w 236593"/>
                  <a:gd name="connsiteY0" fmla="*/ 877 h 91938"/>
                  <a:gd name="connsiteX1" fmla="*/ 23778 w 236593"/>
                  <a:gd name="connsiteY1" fmla="*/ 55197 h 91938"/>
                  <a:gd name="connsiteX2" fmla="*/ 204847 w 236593"/>
                  <a:gd name="connsiteY2" fmla="*/ 91411 h 91938"/>
                  <a:gd name="connsiteX3" fmla="*/ 222954 w 236593"/>
                  <a:gd name="connsiteY3" fmla="*/ 28037 h 91938"/>
                  <a:gd name="connsiteX4" fmla="*/ 23778 w 236593"/>
                  <a:gd name="connsiteY4" fmla="*/ 877 h 9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593" h="91938">
                    <a:moveTo>
                      <a:pt x="23778" y="877"/>
                    </a:moveTo>
                    <a:cubicBezTo>
                      <a:pt x="-9418" y="5404"/>
                      <a:pt x="-6400" y="40108"/>
                      <a:pt x="23778" y="55197"/>
                    </a:cubicBezTo>
                    <a:cubicBezTo>
                      <a:pt x="53956" y="70286"/>
                      <a:pt x="171651" y="95938"/>
                      <a:pt x="204847" y="91411"/>
                    </a:cubicBezTo>
                    <a:cubicBezTo>
                      <a:pt x="238043" y="86884"/>
                      <a:pt x="247096" y="46144"/>
                      <a:pt x="222954" y="28037"/>
                    </a:cubicBezTo>
                    <a:cubicBezTo>
                      <a:pt x="198812" y="9930"/>
                      <a:pt x="56974" y="-3650"/>
                      <a:pt x="23778" y="8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BA65683-9452-9B5C-2563-F88536AACC36}"/>
                  </a:ext>
                </a:extLst>
              </p:cNvPr>
              <p:cNvSpPr/>
              <p:nvPr/>
            </p:nvSpPr>
            <p:spPr>
              <a:xfrm>
                <a:off x="5409804" y="598872"/>
                <a:ext cx="561314" cy="1186004"/>
              </a:xfrm>
              <a:custGeom>
                <a:avLst/>
                <a:gdLst>
                  <a:gd name="connsiteX0" fmla="*/ 561314 w 561314"/>
                  <a:gd name="connsiteY0" fmla="*/ 1186004 h 1186004"/>
                  <a:gd name="connsiteX1" fmla="*/ 516047 w 561314"/>
                  <a:gd name="connsiteY1" fmla="*/ 878186 h 1186004"/>
                  <a:gd name="connsiteX2" fmla="*/ 461726 w 561314"/>
                  <a:gd name="connsiteY2" fmla="*/ 959667 h 1186004"/>
                  <a:gd name="connsiteX3" fmla="*/ 371192 w 561314"/>
                  <a:gd name="connsiteY3" fmla="*/ 271604 h 1186004"/>
                  <a:gd name="connsiteX4" fmla="*/ 416459 w 561314"/>
                  <a:gd name="connsiteY4" fmla="*/ 851025 h 1186004"/>
                  <a:gd name="connsiteX5" fmla="*/ 0 w 561314"/>
                  <a:gd name="connsiteY5" fmla="*/ 0 h 1186004"/>
                  <a:gd name="connsiteX6" fmla="*/ 344031 w 561314"/>
                  <a:gd name="connsiteY6" fmla="*/ 860079 h 1186004"/>
                  <a:gd name="connsiteX7" fmla="*/ 135802 w 561314"/>
                  <a:gd name="connsiteY7" fmla="*/ 724277 h 1186004"/>
                  <a:gd name="connsiteX8" fmla="*/ 334978 w 561314"/>
                  <a:gd name="connsiteY8" fmla="*/ 923453 h 1186004"/>
                  <a:gd name="connsiteX9" fmla="*/ 190122 w 561314"/>
                  <a:gd name="connsiteY9" fmla="*/ 878186 h 1186004"/>
                  <a:gd name="connsiteX10" fmla="*/ 398352 w 561314"/>
                  <a:gd name="connsiteY10" fmla="*/ 1050202 h 1186004"/>
                  <a:gd name="connsiteX11" fmla="*/ 488887 w 561314"/>
                  <a:gd name="connsiteY11" fmla="*/ 1186004 h 1186004"/>
                  <a:gd name="connsiteX12" fmla="*/ 488887 w 561314"/>
                  <a:gd name="connsiteY12" fmla="*/ 1186004 h 11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1314" h="1186004">
                    <a:moveTo>
                      <a:pt x="561314" y="1186004"/>
                    </a:moveTo>
                    <a:lnTo>
                      <a:pt x="516047" y="878186"/>
                    </a:lnTo>
                    <a:lnTo>
                      <a:pt x="461726" y="959667"/>
                    </a:lnTo>
                    <a:lnTo>
                      <a:pt x="371192" y="271604"/>
                    </a:lnTo>
                    <a:lnTo>
                      <a:pt x="416459" y="851025"/>
                    </a:lnTo>
                    <a:lnTo>
                      <a:pt x="0" y="0"/>
                    </a:lnTo>
                    <a:lnTo>
                      <a:pt x="344031" y="860079"/>
                    </a:lnTo>
                    <a:lnTo>
                      <a:pt x="135802" y="724277"/>
                    </a:lnTo>
                    <a:lnTo>
                      <a:pt x="334978" y="923453"/>
                    </a:lnTo>
                    <a:lnTo>
                      <a:pt x="190122" y="878186"/>
                    </a:lnTo>
                    <a:lnTo>
                      <a:pt x="398352" y="1050202"/>
                    </a:lnTo>
                    <a:lnTo>
                      <a:pt x="488887" y="1186004"/>
                    </a:lnTo>
                    <a:lnTo>
                      <a:pt x="488887" y="1186004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9ECD6E0-374E-787B-D6AC-A956DA896ACB}"/>
                  </a:ext>
                </a:extLst>
              </p:cNvPr>
              <p:cNvGrpSpPr/>
              <p:nvPr/>
            </p:nvGrpSpPr>
            <p:grpSpPr>
              <a:xfrm>
                <a:off x="7333513" y="995356"/>
                <a:ext cx="401821" cy="629670"/>
                <a:chOff x="2875533" y="3781927"/>
                <a:chExt cx="1876032" cy="2587640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10A9E8D-1C1A-EDC5-E130-DAB1F8C53E39}"/>
                    </a:ext>
                  </a:extLst>
                </p:cNvPr>
                <p:cNvSpPr/>
                <p:nvPr/>
              </p:nvSpPr>
              <p:spPr>
                <a:xfrm rot="21324990">
                  <a:off x="3910902" y="4797545"/>
                  <a:ext cx="338802" cy="1572022"/>
                </a:xfrm>
                <a:custGeom>
                  <a:avLst/>
                  <a:gdLst>
                    <a:gd name="connsiteX0" fmla="*/ 1499 w 338802"/>
                    <a:gd name="connsiteY0" fmla="*/ 28912 h 1188004"/>
                    <a:gd name="connsiteX1" fmla="*/ 227836 w 338802"/>
                    <a:gd name="connsiteY1" fmla="*/ 327676 h 1188004"/>
                    <a:gd name="connsiteX2" fmla="*/ 173515 w 338802"/>
                    <a:gd name="connsiteY2" fmla="*/ 1106274 h 1188004"/>
                    <a:gd name="connsiteX3" fmla="*/ 318370 w 338802"/>
                    <a:gd name="connsiteY3" fmla="*/ 1106274 h 1188004"/>
                    <a:gd name="connsiteX4" fmla="*/ 318370 w 338802"/>
                    <a:gd name="connsiteY4" fmla="*/ 590227 h 1188004"/>
                    <a:gd name="connsiteX5" fmla="*/ 137301 w 338802"/>
                    <a:gd name="connsiteY5" fmla="*/ 74179 h 1188004"/>
                    <a:gd name="connsiteX6" fmla="*/ 1499 w 338802"/>
                    <a:gd name="connsiteY6" fmla="*/ 28912 h 118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802" h="1188004">
                      <a:moveTo>
                        <a:pt x="1499" y="28912"/>
                      </a:moveTo>
                      <a:cubicBezTo>
                        <a:pt x="16588" y="71162"/>
                        <a:pt x="199167" y="148116"/>
                        <a:pt x="227836" y="327676"/>
                      </a:cubicBezTo>
                      <a:cubicBezTo>
                        <a:pt x="256505" y="507236"/>
                        <a:pt x="158426" y="976508"/>
                        <a:pt x="173515" y="1106274"/>
                      </a:cubicBezTo>
                      <a:cubicBezTo>
                        <a:pt x="188604" y="1236040"/>
                        <a:pt x="294228" y="1192282"/>
                        <a:pt x="318370" y="1106274"/>
                      </a:cubicBezTo>
                      <a:cubicBezTo>
                        <a:pt x="342513" y="1020266"/>
                        <a:pt x="348548" y="762243"/>
                        <a:pt x="318370" y="590227"/>
                      </a:cubicBezTo>
                      <a:cubicBezTo>
                        <a:pt x="288192" y="418211"/>
                        <a:pt x="185586" y="166223"/>
                        <a:pt x="137301" y="74179"/>
                      </a:cubicBezTo>
                      <a:cubicBezTo>
                        <a:pt x="89016" y="-17865"/>
                        <a:pt x="-13590" y="-13338"/>
                        <a:pt x="1499" y="289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68BB053-1D6F-E1FF-39E4-9C1A1ACFAF78}"/>
                    </a:ext>
                  </a:extLst>
                </p:cNvPr>
                <p:cNvSpPr/>
                <p:nvPr/>
              </p:nvSpPr>
              <p:spPr>
                <a:xfrm>
                  <a:off x="3746888" y="48210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E64D5D5-20AE-B3AF-F44C-BC9D5E24D8B7}"/>
                    </a:ext>
                  </a:extLst>
                </p:cNvPr>
                <p:cNvSpPr/>
                <p:nvPr/>
              </p:nvSpPr>
              <p:spPr>
                <a:xfrm>
                  <a:off x="3544681" y="4553839"/>
                  <a:ext cx="480920" cy="319188"/>
                </a:xfrm>
                <a:custGeom>
                  <a:avLst/>
                  <a:gdLst>
                    <a:gd name="connsiteX0" fmla="*/ 58598 w 480920"/>
                    <a:gd name="connsiteY0" fmla="*/ 63428 h 319188"/>
                    <a:gd name="connsiteX1" fmla="*/ 4277 w 480920"/>
                    <a:gd name="connsiteY1" fmla="*/ 208284 h 319188"/>
                    <a:gd name="connsiteX2" fmla="*/ 131026 w 480920"/>
                    <a:gd name="connsiteY2" fmla="*/ 298818 h 319188"/>
                    <a:gd name="connsiteX3" fmla="*/ 312095 w 480920"/>
                    <a:gd name="connsiteY3" fmla="*/ 316925 h 319188"/>
                    <a:gd name="connsiteX4" fmla="*/ 438844 w 480920"/>
                    <a:gd name="connsiteY4" fmla="*/ 262605 h 319188"/>
                    <a:gd name="connsiteX5" fmla="*/ 475058 w 480920"/>
                    <a:gd name="connsiteY5" fmla="*/ 81535 h 319188"/>
                    <a:gd name="connsiteX6" fmla="*/ 330202 w 480920"/>
                    <a:gd name="connsiteY6" fmla="*/ 54 h 319188"/>
                    <a:gd name="connsiteX7" fmla="*/ 58598 w 480920"/>
                    <a:gd name="connsiteY7" fmla="*/ 63428 h 319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0920" h="319188">
                      <a:moveTo>
                        <a:pt x="58598" y="63428"/>
                      </a:moveTo>
                      <a:cubicBezTo>
                        <a:pt x="4277" y="98133"/>
                        <a:pt x="-7794" y="169052"/>
                        <a:pt x="4277" y="208284"/>
                      </a:cubicBezTo>
                      <a:cubicBezTo>
                        <a:pt x="16348" y="247516"/>
                        <a:pt x="79723" y="280711"/>
                        <a:pt x="131026" y="298818"/>
                      </a:cubicBezTo>
                      <a:cubicBezTo>
                        <a:pt x="182329" y="316925"/>
                        <a:pt x="260792" y="322960"/>
                        <a:pt x="312095" y="316925"/>
                      </a:cubicBezTo>
                      <a:cubicBezTo>
                        <a:pt x="363398" y="310890"/>
                        <a:pt x="411684" y="301837"/>
                        <a:pt x="438844" y="262605"/>
                      </a:cubicBezTo>
                      <a:cubicBezTo>
                        <a:pt x="466005" y="223373"/>
                        <a:pt x="493165" y="125293"/>
                        <a:pt x="475058" y="81535"/>
                      </a:cubicBezTo>
                      <a:cubicBezTo>
                        <a:pt x="456951" y="37777"/>
                        <a:pt x="399612" y="1563"/>
                        <a:pt x="330202" y="54"/>
                      </a:cubicBezTo>
                      <a:cubicBezTo>
                        <a:pt x="260792" y="-1455"/>
                        <a:pt x="112919" y="28723"/>
                        <a:pt x="58598" y="63428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7ACB80EF-6326-BEDC-C53A-7A3A3720E36A}"/>
                    </a:ext>
                  </a:extLst>
                </p:cNvPr>
                <p:cNvSpPr/>
                <p:nvPr/>
              </p:nvSpPr>
              <p:spPr>
                <a:xfrm rot="9880676">
                  <a:off x="3446319" y="3795635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CE9584FD-C9A3-315C-2C9F-ACA991D7ED4F}"/>
                    </a:ext>
                  </a:extLst>
                </p:cNvPr>
                <p:cNvGrpSpPr/>
                <p:nvPr/>
              </p:nvGrpSpPr>
              <p:grpSpPr>
                <a:xfrm rot="5400000">
                  <a:off x="3549379" y="3791779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F28BE159-AB44-97BB-5C2A-A1B76D4A836C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CFE4DB1A-8B22-5E30-4CD7-DB834915AAD8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842589D8-FF7D-1312-35C6-18E521792CBC}"/>
                    </a:ext>
                  </a:extLst>
                </p:cNvPr>
                <p:cNvGrpSpPr/>
                <p:nvPr/>
              </p:nvGrpSpPr>
              <p:grpSpPr>
                <a:xfrm rot="7693103">
                  <a:off x="3536359" y="3860616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5A962EAD-2CB5-4D81-98DC-BB2CC47ACB97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812229AA-F921-4DB2-CB37-C712EA6138F8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7ADA8F8B-335C-DA29-4167-1815DF7BCC22}"/>
                    </a:ext>
                  </a:extLst>
                </p:cNvPr>
                <p:cNvGrpSpPr/>
                <p:nvPr/>
              </p:nvGrpSpPr>
              <p:grpSpPr>
                <a:xfrm rot="2378997">
                  <a:off x="3543078" y="3781927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D96553F0-6F18-0A17-A908-F77AE3153643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943F80E3-A310-ECCB-F6CE-433E4FCD5E90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DD879B4-7618-F8A5-1B3A-015985059145}"/>
                  </a:ext>
                </a:extLst>
              </p:cNvPr>
              <p:cNvGrpSpPr/>
              <p:nvPr/>
            </p:nvGrpSpPr>
            <p:grpSpPr>
              <a:xfrm rot="2740355">
                <a:off x="8895526" y="2015066"/>
                <a:ext cx="253488" cy="408049"/>
                <a:chOff x="2875533" y="3781927"/>
                <a:chExt cx="1876032" cy="2587640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8E0FD5A7-BBF6-9AD0-331B-974520AC68ED}"/>
                    </a:ext>
                  </a:extLst>
                </p:cNvPr>
                <p:cNvSpPr/>
                <p:nvPr/>
              </p:nvSpPr>
              <p:spPr>
                <a:xfrm rot="21324990">
                  <a:off x="3910902" y="4797545"/>
                  <a:ext cx="338802" cy="1572022"/>
                </a:xfrm>
                <a:custGeom>
                  <a:avLst/>
                  <a:gdLst>
                    <a:gd name="connsiteX0" fmla="*/ 1499 w 338802"/>
                    <a:gd name="connsiteY0" fmla="*/ 28912 h 1188004"/>
                    <a:gd name="connsiteX1" fmla="*/ 227836 w 338802"/>
                    <a:gd name="connsiteY1" fmla="*/ 327676 h 1188004"/>
                    <a:gd name="connsiteX2" fmla="*/ 173515 w 338802"/>
                    <a:gd name="connsiteY2" fmla="*/ 1106274 h 1188004"/>
                    <a:gd name="connsiteX3" fmla="*/ 318370 w 338802"/>
                    <a:gd name="connsiteY3" fmla="*/ 1106274 h 1188004"/>
                    <a:gd name="connsiteX4" fmla="*/ 318370 w 338802"/>
                    <a:gd name="connsiteY4" fmla="*/ 590227 h 1188004"/>
                    <a:gd name="connsiteX5" fmla="*/ 137301 w 338802"/>
                    <a:gd name="connsiteY5" fmla="*/ 74179 h 1188004"/>
                    <a:gd name="connsiteX6" fmla="*/ 1499 w 338802"/>
                    <a:gd name="connsiteY6" fmla="*/ 28912 h 118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802" h="1188004">
                      <a:moveTo>
                        <a:pt x="1499" y="28912"/>
                      </a:moveTo>
                      <a:cubicBezTo>
                        <a:pt x="16588" y="71162"/>
                        <a:pt x="199167" y="148116"/>
                        <a:pt x="227836" y="327676"/>
                      </a:cubicBezTo>
                      <a:cubicBezTo>
                        <a:pt x="256505" y="507236"/>
                        <a:pt x="158426" y="976508"/>
                        <a:pt x="173515" y="1106274"/>
                      </a:cubicBezTo>
                      <a:cubicBezTo>
                        <a:pt x="188604" y="1236040"/>
                        <a:pt x="294228" y="1192282"/>
                        <a:pt x="318370" y="1106274"/>
                      </a:cubicBezTo>
                      <a:cubicBezTo>
                        <a:pt x="342513" y="1020266"/>
                        <a:pt x="348548" y="762243"/>
                        <a:pt x="318370" y="590227"/>
                      </a:cubicBezTo>
                      <a:cubicBezTo>
                        <a:pt x="288192" y="418211"/>
                        <a:pt x="185586" y="166223"/>
                        <a:pt x="137301" y="74179"/>
                      </a:cubicBezTo>
                      <a:cubicBezTo>
                        <a:pt x="89016" y="-17865"/>
                        <a:pt x="-13590" y="-13338"/>
                        <a:pt x="1499" y="289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61EBBEAA-F8D8-0A49-45FF-AD5F2260C033}"/>
                    </a:ext>
                  </a:extLst>
                </p:cNvPr>
                <p:cNvSpPr/>
                <p:nvPr/>
              </p:nvSpPr>
              <p:spPr>
                <a:xfrm>
                  <a:off x="3746888" y="48210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4" name="Freeform: Shape 1023">
                  <a:extLst>
                    <a:ext uri="{FF2B5EF4-FFF2-40B4-BE49-F238E27FC236}">
                      <a16:creationId xmlns:a16="http://schemas.microsoft.com/office/drawing/2014/main" id="{744FA9A1-C5AD-91C4-8E27-4CDFF00925A4}"/>
                    </a:ext>
                  </a:extLst>
                </p:cNvPr>
                <p:cNvSpPr/>
                <p:nvPr/>
              </p:nvSpPr>
              <p:spPr>
                <a:xfrm>
                  <a:off x="3544681" y="4553839"/>
                  <a:ext cx="480920" cy="319188"/>
                </a:xfrm>
                <a:custGeom>
                  <a:avLst/>
                  <a:gdLst>
                    <a:gd name="connsiteX0" fmla="*/ 58598 w 480920"/>
                    <a:gd name="connsiteY0" fmla="*/ 63428 h 319188"/>
                    <a:gd name="connsiteX1" fmla="*/ 4277 w 480920"/>
                    <a:gd name="connsiteY1" fmla="*/ 208284 h 319188"/>
                    <a:gd name="connsiteX2" fmla="*/ 131026 w 480920"/>
                    <a:gd name="connsiteY2" fmla="*/ 298818 h 319188"/>
                    <a:gd name="connsiteX3" fmla="*/ 312095 w 480920"/>
                    <a:gd name="connsiteY3" fmla="*/ 316925 h 319188"/>
                    <a:gd name="connsiteX4" fmla="*/ 438844 w 480920"/>
                    <a:gd name="connsiteY4" fmla="*/ 262605 h 319188"/>
                    <a:gd name="connsiteX5" fmla="*/ 475058 w 480920"/>
                    <a:gd name="connsiteY5" fmla="*/ 81535 h 319188"/>
                    <a:gd name="connsiteX6" fmla="*/ 330202 w 480920"/>
                    <a:gd name="connsiteY6" fmla="*/ 54 h 319188"/>
                    <a:gd name="connsiteX7" fmla="*/ 58598 w 480920"/>
                    <a:gd name="connsiteY7" fmla="*/ 63428 h 319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0920" h="319188">
                      <a:moveTo>
                        <a:pt x="58598" y="63428"/>
                      </a:moveTo>
                      <a:cubicBezTo>
                        <a:pt x="4277" y="98133"/>
                        <a:pt x="-7794" y="169052"/>
                        <a:pt x="4277" y="208284"/>
                      </a:cubicBezTo>
                      <a:cubicBezTo>
                        <a:pt x="16348" y="247516"/>
                        <a:pt x="79723" y="280711"/>
                        <a:pt x="131026" y="298818"/>
                      </a:cubicBezTo>
                      <a:cubicBezTo>
                        <a:pt x="182329" y="316925"/>
                        <a:pt x="260792" y="322960"/>
                        <a:pt x="312095" y="316925"/>
                      </a:cubicBezTo>
                      <a:cubicBezTo>
                        <a:pt x="363398" y="310890"/>
                        <a:pt x="411684" y="301837"/>
                        <a:pt x="438844" y="262605"/>
                      </a:cubicBezTo>
                      <a:cubicBezTo>
                        <a:pt x="466005" y="223373"/>
                        <a:pt x="493165" y="125293"/>
                        <a:pt x="475058" y="81535"/>
                      </a:cubicBezTo>
                      <a:cubicBezTo>
                        <a:pt x="456951" y="37777"/>
                        <a:pt x="399612" y="1563"/>
                        <a:pt x="330202" y="54"/>
                      </a:cubicBezTo>
                      <a:cubicBezTo>
                        <a:pt x="260792" y="-1455"/>
                        <a:pt x="112919" y="28723"/>
                        <a:pt x="58598" y="63428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5" name="Freeform: Shape 1024">
                  <a:extLst>
                    <a:ext uri="{FF2B5EF4-FFF2-40B4-BE49-F238E27FC236}">
                      <a16:creationId xmlns:a16="http://schemas.microsoft.com/office/drawing/2014/main" id="{A050B43A-9F8A-23A2-D62E-57F899775054}"/>
                    </a:ext>
                  </a:extLst>
                </p:cNvPr>
                <p:cNvSpPr/>
                <p:nvPr/>
              </p:nvSpPr>
              <p:spPr>
                <a:xfrm rot="9880676">
                  <a:off x="3446319" y="3795635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27" name="Group 1026">
                  <a:extLst>
                    <a:ext uri="{FF2B5EF4-FFF2-40B4-BE49-F238E27FC236}">
                      <a16:creationId xmlns:a16="http://schemas.microsoft.com/office/drawing/2014/main" id="{2D3963BE-99DC-2F27-9541-A193794E38D3}"/>
                    </a:ext>
                  </a:extLst>
                </p:cNvPr>
                <p:cNvGrpSpPr/>
                <p:nvPr/>
              </p:nvGrpSpPr>
              <p:grpSpPr>
                <a:xfrm rot="5400000">
                  <a:off x="3549379" y="3791779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BCB1C3E2-5F0D-8485-FB70-B54C9479672C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CA5043E-6C10-4E59-E53F-F2648BB0B9D4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8" name="Group 1027">
                  <a:extLst>
                    <a:ext uri="{FF2B5EF4-FFF2-40B4-BE49-F238E27FC236}">
                      <a16:creationId xmlns:a16="http://schemas.microsoft.com/office/drawing/2014/main" id="{4CC287F9-F1A4-67A2-3EC5-011D87BC0508}"/>
                    </a:ext>
                  </a:extLst>
                </p:cNvPr>
                <p:cNvGrpSpPr/>
                <p:nvPr/>
              </p:nvGrpSpPr>
              <p:grpSpPr>
                <a:xfrm rot="7693103">
                  <a:off x="3536359" y="3860616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DFB9338B-15EB-56BD-BACB-68014DAAA2D0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47F93C4A-BC71-987A-0611-B33B5009EB79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9" name="Group 1028">
                  <a:extLst>
                    <a:ext uri="{FF2B5EF4-FFF2-40B4-BE49-F238E27FC236}">
                      <a16:creationId xmlns:a16="http://schemas.microsoft.com/office/drawing/2014/main" id="{DDF1DD45-040B-73D7-066D-014FD11DDF96}"/>
                    </a:ext>
                  </a:extLst>
                </p:cNvPr>
                <p:cNvGrpSpPr/>
                <p:nvPr/>
              </p:nvGrpSpPr>
              <p:grpSpPr>
                <a:xfrm rot="2378997">
                  <a:off x="3543078" y="3781927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C829DE08-C138-D331-E918-B6965C662205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364D5225-CCF4-5D1C-F375-013645F79B19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01B5C788-4EC1-4044-8681-85BBFD27424B}"/>
                  </a:ext>
                </a:extLst>
              </p:cNvPr>
              <p:cNvGrpSpPr/>
              <p:nvPr/>
            </p:nvGrpSpPr>
            <p:grpSpPr>
              <a:xfrm rot="19793708">
                <a:off x="6405201" y="2848892"/>
                <a:ext cx="253488" cy="408049"/>
                <a:chOff x="2875533" y="3781927"/>
                <a:chExt cx="1876032" cy="2587640"/>
              </a:xfrm>
            </p:grpSpPr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DBDFD753-E829-3EDD-DE36-0513479AAC3B}"/>
                    </a:ext>
                  </a:extLst>
                </p:cNvPr>
                <p:cNvSpPr/>
                <p:nvPr/>
              </p:nvSpPr>
              <p:spPr>
                <a:xfrm rot="21324990">
                  <a:off x="3910902" y="4797545"/>
                  <a:ext cx="338802" cy="1572022"/>
                </a:xfrm>
                <a:custGeom>
                  <a:avLst/>
                  <a:gdLst>
                    <a:gd name="connsiteX0" fmla="*/ 1499 w 338802"/>
                    <a:gd name="connsiteY0" fmla="*/ 28912 h 1188004"/>
                    <a:gd name="connsiteX1" fmla="*/ 227836 w 338802"/>
                    <a:gd name="connsiteY1" fmla="*/ 327676 h 1188004"/>
                    <a:gd name="connsiteX2" fmla="*/ 173515 w 338802"/>
                    <a:gd name="connsiteY2" fmla="*/ 1106274 h 1188004"/>
                    <a:gd name="connsiteX3" fmla="*/ 318370 w 338802"/>
                    <a:gd name="connsiteY3" fmla="*/ 1106274 h 1188004"/>
                    <a:gd name="connsiteX4" fmla="*/ 318370 w 338802"/>
                    <a:gd name="connsiteY4" fmla="*/ 590227 h 1188004"/>
                    <a:gd name="connsiteX5" fmla="*/ 137301 w 338802"/>
                    <a:gd name="connsiteY5" fmla="*/ 74179 h 1188004"/>
                    <a:gd name="connsiteX6" fmla="*/ 1499 w 338802"/>
                    <a:gd name="connsiteY6" fmla="*/ 28912 h 118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802" h="1188004">
                      <a:moveTo>
                        <a:pt x="1499" y="28912"/>
                      </a:moveTo>
                      <a:cubicBezTo>
                        <a:pt x="16588" y="71162"/>
                        <a:pt x="199167" y="148116"/>
                        <a:pt x="227836" y="327676"/>
                      </a:cubicBezTo>
                      <a:cubicBezTo>
                        <a:pt x="256505" y="507236"/>
                        <a:pt x="158426" y="976508"/>
                        <a:pt x="173515" y="1106274"/>
                      </a:cubicBezTo>
                      <a:cubicBezTo>
                        <a:pt x="188604" y="1236040"/>
                        <a:pt x="294228" y="1192282"/>
                        <a:pt x="318370" y="1106274"/>
                      </a:cubicBezTo>
                      <a:cubicBezTo>
                        <a:pt x="342513" y="1020266"/>
                        <a:pt x="348548" y="762243"/>
                        <a:pt x="318370" y="590227"/>
                      </a:cubicBezTo>
                      <a:cubicBezTo>
                        <a:pt x="288192" y="418211"/>
                        <a:pt x="185586" y="166223"/>
                        <a:pt x="137301" y="74179"/>
                      </a:cubicBezTo>
                      <a:cubicBezTo>
                        <a:pt x="89016" y="-17865"/>
                        <a:pt x="-13590" y="-13338"/>
                        <a:pt x="1499" y="289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0A97D431-8A17-F6B2-75C3-95F451160DC4}"/>
                    </a:ext>
                  </a:extLst>
                </p:cNvPr>
                <p:cNvSpPr/>
                <p:nvPr/>
              </p:nvSpPr>
              <p:spPr>
                <a:xfrm>
                  <a:off x="3746888" y="48210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05B9AAE0-1D0E-E8E3-6782-55422728166B}"/>
                    </a:ext>
                  </a:extLst>
                </p:cNvPr>
                <p:cNvSpPr/>
                <p:nvPr/>
              </p:nvSpPr>
              <p:spPr>
                <a:xfrm>
                  <a:off x="3544681" y="4553839"/>
                  <a:ext cx="480920" cy="319188"/>
                </a:xfrm>
                <a:custGeom>
                  <a:avLst/>
                  <a:gdLst>
                    <a:gd name="connsiteX0" fmla="*/ 58598 w 480920"/>
                    <a:gd name="connsiteY0" fmla="*/ 63428 h 319188"/>
                    <a:gd name="connsiteX1" fmla="*/ 4277 w 480920"/>
                    <a:gd name="connsiteY1" fmla="*/ 208284 h 319188"/>
                    <a:gd name="connsiteX2" fmla="*/ 131026 w 480920"/>
                    <a:gd name="connsiteY2" fmla="*/ 298818 h 319188"/>
                    <a:gd name="connsiteX3" fmla="*/ 312095 w 480920"/>
                    <a:gd name="connsiteY3" fmla="*/ 316925 h 319188"/>
                    <a:gd name="connsiteX4" fmla="*/ 438844 w 480920"/>
                    <a:gd name="connsiteY4" fmla="*/ 262605 h 319188"/>
                    <a:gd name="connsiteX5" fmla="*/ 475058 w 480920"/>
                    <a:gd name="connsiteY5" fmla="*/ 81535 h 319188"/>
                    <a:gd name="connsiteX6" fmla="*/ 330202 w 480920"/>
                    <a:gd name="connsiteY6" fmla="*/ 54 h 319188"/>
                    <a:gd name="connsiteX7" fmla="*/ 58598 w 480920"/>
                    <a:gd name="connsiteY7" fmla="*/ 63428 h 319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0920" h="319188">
                      <a:moveTo>
                        <a:pt x="58598" y="63428"/>
                      </a:moveTo>
                      <a:cubicBezTo>
                        <a:pt x="4277" y="98133"/>
                        <a:pt x="-7794" y="169052"/>
                        <a:pt x="4277" y="208284"/>
                      </a:cubicBezTo>
                      <a:cubicBezTo>
                        <a:pt x="16348" y="247516"/>
                        <a:pt x="79723" y="280711"/>
                        <a:pt x="131026" y="298818"/>
                      </a:cubicBezTo>
                      <a:cubicBezTo>
                        <a:pt x="182329" y="316925"/>
                        <a:pt x="260792" y="322960"/>
                        <a:pt x="312095" y="316925"/>
                      </a:cubicBezTo>
                      <a:cubicBezTo>
                        <a:pt x="363398" y="310890"/>
                        <a:pt x="411684" y="301837"/>
                        <a:pt x="438844" y="262605"/>
                      </a:cubicBezTo>
                      <a:cubicBezTo>
                        <a:pt x="466005" y="223373"/>
                        <a:pt x="493165" y="125293"/>
                        <a:pt x="475058" y="81535"/>
                      </a:cubicBezTo>
                      <a:cubicBezTo>
                        <a:pt x="456951" y="37777"/>
                        <a:pt x="399612" y="1563"/>
                        <a:pt x="330202" y="54"/>
                      </a:cubicBezTo>
                      <a:cubicBezTo>
                        <a:pt x="260792" y="-1455"/>
                        <a:pt x="112919" y="28723"/>
                        <a:pt x="58598" y="63428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1E2CDA4C-B015-9CE9-FA6A-2757031D6C49}"/>
                    </a:ext>
                  </a:extLst>
                </p:cNvPr>
                <p:cNvSpPr/>
                <p:nvPr/>
              </p:nvSpPr>
              <p:spPr>
                <a:xfrm rot="9880676">
                  <a:off x="3446319" y="3795635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41" name="Group 1040">
                  <a:extLst>
                    <a:ext uri="{FF2B5EF4-FFF2-40B4-BE49-F238E27FC236}">
                      <a16:creationId xmlns:a16="http://schemas.microsoft.com/office/drawing/2014/main" id="{4C0C3D08-250D-7766-6AE8-C2826ED3F29D}"/>
                    </a:ext>
                  </a:extLst>
                </p:cNvPr>
                <p:cNvGrpSpPr/>
                <p:nvPr/>
              </p:nvGrpSpPr>
              <p:grpSpPr>
                <a:xfrm rot="5400000">
                  <a:off x="3549379" y="3791779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C2D43C72-4268-93AE-0AD2-5EDA5ABB7E26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40D97036-64AA-D29D-1B1A-670F176CB4B9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2" name="Group 1041">
                  <a:extLst>
                    <a:ext uri="{FF2B5EF4-FFF2-40B4-BE49-F238E27FC236}">
                      <a16:creationId xmlns:a16="http://schemas.microsoft.com/office/drawing/2014/main" id="{A545895F-6243-5234-1EDC-D1BE180E462D}"/>
                    </a:ext>
                  </a:extLst>
                </p:cNvPr>
                <p:cNvGrpSpPr/>
                <p:nvPr/>
              </p:nvGrpSpPr>
              <p:grpSpPr>
                <a:xfrm rot="7693103">
                  <a:off x="3536359" y="3860616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3F4D464D-C744-F834-B55C-DE5244CE8AAB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472630A1-0FDC-FA93-C359-F8F1CC8B832E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3" name="Group 1042">
                  <a:extLst>
                    <a:ext uri="{FF2B5EF4-FFF2-40B4-BE49-F238E27FC236}">
                      <a16:creationId xmlns:a16="http://schemas.microsoft.com/office/drawing/2014/main" id="{080F6A49-29D6-DF44-37D8-547426570F28}"/>
                    </a:ext>
                  </a:extLst>
                </p:cNvPr>
                <p:cNvGrpSpPr/>
                <p:nvPr/>
              </p:nvGrpSpPr>
              <p:grpSpPr>
                <a:xfrm rot="2378997">
                  <a:off x="3543078" y="3781927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BA5FD23-DD2E-22C0-49A4-A311E60D2970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776EFF15-683B-5B6A-D346-C5FF406968D8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9F49BC4-1166-2F36-4EF0-34103E423D08}"/>
                  </a:ext>
                </a:extLst>
              </p:cNvPr>
              <p:cNvSpPr/>
              <p:nvPr/>
            </p:nvSpPr>
            <p:spPr>
              <a:xfrm rot="3955110">
                <a:off x="10295023" y="1373423"/>
                <a:ext cx="375037" cy="716662"/>
              </a:xfrm>
              <a:custGeom>
                <a:avLst/>
                <a:gdLst>
                  <a:gd name="connsiteX0" fmla="*/ 561314 w 561314"/>
                  <a:gd name="connsiteY0" fmla="*/ 1186004 h 1186004"/>
                  <a:gd name="connsiteX1" fmla="*/ 516047 w 561314"/>
                  <a:gd name="connsiteY1" fmla="*/ 878186 h 1186004"/>
                  <a:gd name="connsiteX2" fmla="*/ 461726 w 561314"/>
                  <a:gd name="connsiteY2" fmla="*/ 959667 h 1186004"/>
                  <a:gd name="connsiteX3" fmla="*/ 371192 w 561314"/>
                  <a:gd name="connsiteY3" fmla="*/ 271604 h 1186004"/>
                  <a:gd name="connsiteX4" fmla="*/ 416459 w 561314"/>
                  <a:gd name="connsiteY4" fmla="*/ 851025 h 1186004"/>
                  <a:gd name="connsiteX5" fmla="*/ 0 w 561314"/>
                  <a:gd name="connsiteY5" fmla="*/ 0 h 1186004"/>
                  <a:gd name="connsiteX6" fmla="*/ 344031 w 561314"/>
                  <a:gd name="connsiteY6" fmla="*/ 860079 h 1186004"/>
                  <a:gd name="connsiteX7" fmla="*/ 135802 w 561314"/>
                  <a:gd name="connsiteY7" fmla="*/ 724277 h 1186004"/>
                  <a:gd name="connsiteX8" fmla="*/ 334978 w 561314"/>
                  <a:gd name="connsiteY8" fmla="*/ 923453 h 1186004"/>
                  <a:gd name="connsiteX9" fmla="*/ 190122 w 561314"/>
                  <a:gd name="connsiteY9" fmla="*/ 878186 h 1186004"/>
                  <a:gd name="connsiteX10" fmla="*/ 398352 w 561314"/>
                  <a:gd name="connsiteY10" fmla="*/ 1050202 h 1186004"/>
                  <a:gd name="connsiteX11" fmla="*/ 488887 w 561314"/>
                  <a:gd name="connsiteY11" fmla="*/ 1186004 h 1186004"/>
                  <a:gd name="connsiteX12" fmla="*/ 488887 w 561314"/>
                  <a:gd name="connsiteY12" fmla="*/ 1186004 h 11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1314" h="1186004">
                    <a:moveTo>
                      <a:pt x="561314" y="1186004"/>
                    </a:moveTo>
                    <a:lnTo>
                      <a:pt x="516047" y="878186"/>
                    </a:lnTo>
                    <a:lnTo>
                      <a:pt x="461726" y="959667"/>
                    </a:lnTo>
                    <a:lnTo>
                      <a:pt x="371192" y="271604"/>
                    </a:lnTo>
                    <a:lnTo>
                      <a:pt x="416459" y="851025"/>
                    </a:lnTo>
                    <a:lnTo>
                      <a:pt x="0" y="0"/>
                    </a:lnTo>
                    <a:lnTo>
                      <a:pt x="344031" y="860079"/>
                    </a:lnTo>
                    <a:lnTo>
                      <a:pt x="135802" y="724277"/>
                    </a:lnTo>
                    <a:lnTo>
                      <a:pt x="334978" y="923453"/>
                    </a:lnTo>
                    <a:lnTo>
                      <a:pt x="190122" y="878186"/>
                    </a:lnTo>
                    <a:lnTo>
                      <a:pt x="398352" y="1050202"/>
                    </a:lnTo>
                    <a:lnTo>
                      <a:pt x="488887" y="1186004"/>
                    </a:lnTo>
                    <a:lnTo>
                      <a:pt x="488887" y="118600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2307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23BC9856-FD1A-0378-FDB4-D196504E97D5}"/>
              </a:ext>
            </a:extLst>
          </p:cNvPr>
          <p:cNvGrpSpPr/>
          <p:nvPr/>
        </p:nvGrpSpPr>
        <p:grpSpPr>
          <a:xfrm>
            <a:off x="3952517" y="2544024"/>
            <a:ext cx="3541157" cy="2965576"/>
            <a:chOff x="2470344" y="431238"/>
            <a:chExt cx="6433228" cy="586601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5F333F2-A501-2D03-861D-B7A79C5C2259}"/>
                </a:ext>
              </a:extLst>
            </p:cNvPr>
            <p:cNvSpPr/>
            <p:nvPr/>
          </p:nvSpPr>
          <p:spPr>
            <a:xfrm>
              <a:off x="2470344" y="3646032"/>
              <a:ext cx="6390047" cy="2651219"/>
            </a:xfrm>
            <a:custGeom>
              <a:avLst/>
              <a:gdLst>
                <a:gd name="connsiteX0" fmla="*/ 1603715 w 6390047"/>
                <a:gd name="connsiteY0" fmla="*/ 183583 h 2677574"/>
                <a:gd name="connsiteX1" fmla="*/ 906599 w 6390047"/>
                <a:gd name="connsiteY1" fmla="*/ 409919 h 2677574"/>
                <a:gd name="connsiteX2" fmla="*/ 236642 w 6390047"/>
                <a:gd name="connsiteY2" fmla="*/ 844486 h 2677574"/>
                <a:gd name="connsiteX3" fmla="*/ 1252 w 6390047"/>
                <a:gd name="connsiteY3" fmla="*/ 1233785 h 2677574"/>
                <a:gd name="connsiteX4" fmla="*/ 318123 w 6390047"/>
                <a:gd name="connsiteY4" fmla="*/ 1704565 h 2677574"/>
                <a:gd name="connsiteX5" fmla="*/ 1359272 w 6390047"/>
                <a:gd name="connsiteY5" fmla="*/ 1894688 h 2677574"/>
                <a:gd name="connsiteX6" fmla="*/ 2201244 w 6390047"/>
                <a:gd name="connsiteY6" fmla="*/ 2048597 h 2677574"/>
                <a:gd name="connsiteX7" fmla="*/ 2853094 w 6390047"/>
                <a:gd name="connsiteY7" fmla="*/ 2628018 h 2677574"/>
                <a:gd name="connsiteX8" fmla="*/ 3966670 w 6390047"/>
                <a:gd name="connsiteY8" fmla="*/ 2637072 h 2677574"/>
                <a:gd name="connsiteX9" fmla="*/ 4518931 w 6390047"/>
                <a:gd name="connsiteY9" fmla="*/ 2546537 h 2677574"/>
                <a:gd name="connsiteX10" fmla="*/ 4881070 w 6390047"/>
                <a:gd name="connsiteY10" fmla="*/ 1985222 h 2677574"/>
                <a:gd name="connsiteX11" fmla="*/ 5904111 w 6390047"/>
                <a:gd name="connsiteY11" fmla="*/ 1423908 h 2677574"/>
                <a:gd name="connsiteX12" fmla="*/ 6374892 w 6390047"/>
                <a:gd name="connsiteY12" fmla="*/ 1061769 h 2677574"/>
                <a:gd name="connsiteX13" fmla="*/ 5379010 w 6390047"/>
                <a:gd name="connsiteY13" fmla="*/ 319385 h 2677574"/>
                <a:gd name="connsiteX14" fmla="*/ 3242393 w 6390047"/>
                <a:gd name="connsiteY14" fmla="*/ 2514 h 2677574"/>
                <a:gd name="connsiteX15" fmla="*/ 1603715 w 6390047"/>
                <a:gd name="connsiteY15" fmla="*/ 183583 h 2677574"/>
                <a:gd name="connsiteX0" fmla="*/ 1603715 w 6390047"/>
                <a:gd name="connsiteY0" fmla="*/ 183583 h 2638843"/>
                <a:gd name="connsiteX1" fmla="*/ 906599 w 6390047"/>
                <a:gd name="connsiteY1" fmla="*/ 409919 h 2638843"/>
                <a:gd name="connsiteX2" fmla="*/ 236642 w 6390047"/>
                <a:gd name="connsiteY2" fmla="*/ 844486 h 2638843"/>
                <a:gd name="connsiteX3" fmla="*/ 1252 w 6390047"/>
                <a:gd name="connsiteY3" fmla="*/ 1233785 h 2638843"/>
                <a:gd name="connsiteX4" fmla="*/ 318123 w 6390047"/>
                <a:gd name="connsiteY4" fmla="*/ 1704565 h 2638843"/>
                <a:gd name="connsiteX5" fmla="*/ 1359272 w 6390047"/>
                <a:gd name="connsiteY5" fmla="*/ 1894688 h 2638843"/>
                <a:gd name="connsiteX6" fmla="*/ 2201244 w 6390047"/>
                <a:gd name="connsiteY6" fmla="*/ 2048597 h 2638843"/>
                <a:gd name="connsiteX7" fmla="*/ 2880254 w 6390047"/>
                <a:gd name="connsiteY7" fmla="*/ 2537484 h 2638843"/>
                <a:gd name="connsiteX8" fmla="*/ 3966670 w 6390047"/>
                <a:gd name="connsiteY8" fmla="*/ 2637072 h 2638843"/>
                <a:gd name="connsiteX9" fmla="*/ 4518931 w 6390047"/>
                <a:gd name="connsiteY9" fmla="*/ 2546537 h 2638843"/>
                <a:gd name="connsiteX10" fmla="*/ 4881070 w 6390047"/>
                <a:gd name="connsiteY10" fmla="*/ 1985222 h 2638843"/>
                <a:gd name="connsiteX11" fmla="*/ 5904111 w 6390047"/>
                <a:gd name="connsiteY11" fmla="*/ 1423908 h 2638843"/>
                <a:gd name="connsiteX12" fmla="*/ 6374892 w 6390047"/>
                <a:gd name="connsiteY12" fmla="*/ 1061769 h 2638843"/>
                <a:gd name="connsiteX13" fmla="*/ 5379010 w 6390047"/>
                <a:gd name="connsiteY13" fmla="*/ 319385 h 2638843"/>
                <a:gd name="connsiteX14" fmla="*/ 3242393 w 6390047"/>
                <a:gd name="connsiteY14" fmla="*/ 2514 h 2638843"/>
                <a:gd name="connsiteX15" fmla="*/ 1603715 w 6390047"/>
                <a:gd name="connsiteY15" fmla="*/ 183583 h 2638843"/>
                <a:gd name="connsiteX0" fmla="*/ 1603715 w 6390047"/>
                <a:gd name="connsiteY0" fmla="*/ 183583 h 2651219"/>
                <a:gd name="connsiteX1" fmla="*/ 906599 w 6390047"/>
                <a:gd name="connsiteY1" fmla="*/ 409919 h 2651219"/>
                <a:gd name="connsiteX2" fmla="*/ 236642 w 6390047"/>
                <a:gd name="connsiteY2" fmla="*/ 844486 h 2651219"/>
                <a:gd name="connsiteX3" fmla="*/ 1252 w 6390047"/>
                <a:gd name="connsiteY3" fmla="*/ 1233785 h 2651219"/>
                <a:gd name="connsiteX4" fmla="*/ 318123 w 6390047"/>
                <a:gd name="connsiteY4" fmla="*/ 1704565 h 2651219"/>
                <a:gd name="connsiteX5" fmla="*/ 1359272 w 6390047"/>
                <a:gd name="connsiteY5" fmla="*/ 1894688 h 2651219"/>
                <a:gd name="connsiteX6" fmla="*/ 2201244 w 6390047"/>
                <a:gd name="connsiteY6" fmla="*/ 2048597 h 2651219"/>
                <a:gd name="connsiteX7" fmla="*/ 2880254 w 6390047"/>
                <a:gd name="connsiteY7" fmla="*/ 2537484 h 2651219"/>
                <a:gd name="connsiteX8" fmla="*/ 3966670 w 6390047"/>
                <a:gd name="connsiteY8" fmla="*/ 2637072 h 2651219"/>
                <a:gd name="connsiteX9" fmla="*/ 4709054 w 6390047"/>
                <a:gd name="connsiteY9" fmla="*/ 2311147 h 2651219"/>
                <a:gd name="connsiteX10" fmla="*/ 4881070 w 6390047"/>
                <a:gd name="connsiteY10" fmla="*/ 1985222 h 2651219"/>
                <a:gd name="connsiteX11" fmla="*/ 5904111 w 6390047"/>
                <a:gd name="connsiteY11" fmla="*/ 1423908 h 2651219"/>
                <a:gd name="connsiteX12" fmla="*/ 6374892 w 6390047"/>
                <a:gd name="connsiteY12" fmla="*/ 1061769 h 2651219"/>
                <a:gd name="connsiteX13" fmla="*/ 5379010 w 6390047"/>
                <a:gd name="connsiteY13" fmla="*/ 319385 h 2651219"/>
                <a:gd name="connsiteX14" fmla="*/ 3242393 w 6390047"/>
                <a:gd name="connsiteY14" fmla="*/ 2514 h 2651219"/>
                <a:gd name="connsiteX15" fmla="*/ 1603715 w 6390047"/>
                <a:gd name="connsiteY15" fmla="*/ 183583 h 265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0047" h="2651219">
                  <a:moveTo>
                    <a:pt x="1603715" y="183583"/>
                  </a:moveTo>
                  <a:cubicBezTo>
                    <a:pt x="1214416" y="251484"/>
                    <a:pt x="1134444" y="299769"/>
                    <a:pt x="906599" y="409919"/>
                  </a:cubicBezTo>
                  <a:cubicBezTo>
                    <a:pt x="678754" y="520069"/>
                    <a:pt x="387533" y="707175"/>
                    <a:pt x="236642" y="844486"/>
                  </a:cubicBezTo>
                  <a:cubicBezTo>
                    <a:pt x="85751" y="981797"/>
                    <a:pt x="-12328" y="1090439"/>
                    <a:pt x="1252" y="1233785"/>
                  </a:cubicBezTo>
                  <a:cubicBezTo>
                    <a:pt x="14832" y="1377131"/>
                    <a:pt x="91786" y="1594415"/>
                    <a:pt x="318123" y="1704565"/>
                  </a:cubicBezTo>
                  <a:cubicBezTo>
                    <a:pt x="544460" y="1814715"/>
                    <a:pt x="1359272" y="1894688"/>
                    <a:pt x="1359272" y="1894688"/>
                  </a:cubicBezTo>
                  <a:cubicBezTo>
                    <a:pt x="1673126" y="1952027"/>
                    <a:pt x="1947747" y="1941464"/>
                    <a:pt x="2201244" y="2048597"/>
                  </a:cubicBezTo>
                  <a:cubicBezTo>
                    <a:pt x="2454741" y="2155730"/>
                    <a:pt x="2586016" y="2439405"/>
                    <a:pt x="2880254" y="2537484"/>
                  </a:cubicBezTo>
                  <a:cubicBezTo>
                    <a:pt x="3174492" y="2635563"/>
                    <a:pt x="3661870" y="2674795"/>
                    <a:pt x="3966670" y="2637072"/>
                  </a:cubicBezTo>
                  <a:cubicBezTo>
                    <a:pt x="4271470" y="2599349"/>
                    <a:pt x="4556654" y="2419789"/>
                    <a:pt x="4709054" y="2311147"/>
                  </a:cubicBezTo>
                  <a:cubicBezTo>
                    <a:pt x="4861454" y="2202505"/>
                    <a:pt x="4681894" y="2133095"/>
                    <a:pt x="4881070" y="1985222"/>
                  </a:cubicBezTo>
                  <a:cubicBezTo>
                    <a:pt x="5080246" y="1837349"/>
                    <a:pt x="5655141" y="1577817"/>
                    <a:pt x="5904111" y="1423908"/>
                  </a:cubicBezTo>
                  <a:cubicBezTo>
                    <a:pt x="6153081" y="1269999"/>
                    <a:pt x="6462409" y="1245856"/>
                    <a:pt x="6374892" y="1061769"/>
                  </a:cubicBezTo>
                  <a:cubicBezTo>
                    <a:pt x="6287375" y="877682"/>
                    <a:pt x="5901093" y="495927"/>
                    <a:pt x="5379010" y="319385"/>
                  </a:cubicBezTo>
                  <a:cubicBezTo>
                    <a:pt x="4856927" y="142843"/>
                    <a:pt x="3865573" y="25148"/>
                    <a:pt x="3242393" y="2514"/>
                  </a:cubicBezTo>
                  <a:cubicBezTo>
                    <a:pt x="2619213" y="-20120"/>
                    <a:pt x="1993014" y="115682"/>
                    <a:pt x="1603715" y="183583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5000">
                  <a:schemeClr val="accent6">
                    <a:shade val="100000"/>
                    <a:satMod val="115000"/>
                  </a:schemeClr>
                </a:gs>
              </a:gsLst>
              <a:lin ang="16200000" scaled="1"/>
            </a:gra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782AEBD-C36B-4198-CB61-2569410C007F}"/>
                </a:ext>
              </a:extLst>
            </p:cNvPr>
            <p:cNvGrpSpPr/>
            <p:nvPr/>
          </p:nvGrpSpPr>
          <p:grpSpPr>
            <a:xfrm>
              <a:off x="3367672" y="431238"/>
              <a:ext cx="5535900" cy="5775769"/>
              <a:chOff x="3367672" y="431238"/>
              <a:chExt cx="5535900" cy="577576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FCA000D-F730-F947-DD3F-97F94C306899}"/>
                  </a:ext>
                </a:extLst>
              </p:cNvPr>
              <p:cNvGrpSpPr/>
              <p:nvPr/>
            </p:nvGrpSpPr>
            <p:grpSpPr>
              <a:xfrm rot="360844">
                <a:off x="3662417" y="431238"/>
                <a:ext cx="3942720" cy="4671832"/>
                <a:chOff x="3662417" y="431238"/>
                <a:chExt cx="3942720" cy="4671832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193D9BC5-5A98-A6C4-5208-0CDC6D5E39C2}"/>
                    </a:ext>
                  </a:extLst>
                </p:cNvPr>
                <p:cNvSpPr/>
                <p:nvPr/>
              </p:nvSpPr>
              <p:spPr>
                <a:xfrm>
                  <a:off x="4293269" y="3528382"/>
                  <a:ext cx="2978289" cy="1207840"/>
                </a:xfrm>
                <a:custGeom>
                  <a:avLst/>
                  <a:gdLst>
                    <a:gd name="connsiteX0" fmla="*/ 8125 w 2978289"/>
                    <a:gd name="connsiteY0" fmla="*/ 8388 h 1207840"/>
                    <a:gd name="connsiteX1" fmla="*/ 243515 w 2978289"/>
                    <a:gd name="connsiteY1" fmla="*/ 560650 h 1207840"/>
                    <a:gd name="connsiteX2" fmla="*/ 497012 w 2978289"/>
                    <a:gd name="connsiteY2" fmla="*/ 913735 h 1207840"/>
                    <a:gd name="connsiteX3" fmla="*/ 1411412 w 2978289"/>
                    <a:gd name="connsiteY3" fmla="*/ 1194392 h 1207840"/>
                    <a:gd name="connsiteX4" fmla="*/ 2289598 w 2978289"/>
                    <a:gd name="connsiteY4" fmla="*/ 1112911 h 1207840"/>
                    <a:gd name="connsiteX5" fmla="*/ 2543095 w 2978289"/>
                    <a:gd name="connsiteY5" fmla="*/ 678345 h 1207840"/>
                    <a:gd name="connsiteX6" fmla="*/ 2878073 w 2978289"/>
                    <a:gd name="connsiteY6" fmla="*/ 442955 h 1207840"/>
                    <a:gd name="connsiteX7" fmla="*/ 2887126 w 2978289"/>
                    <a:gd name="connsiteY7" fmla="*/ 144190 h 1207840"/>
                    <a:gd name="connsiteX8" fmla="*/ 1800711 w 2978289"/>
                    <a:gd name="connsiteY8" fmla="*/ 62709 h 1207840"/>
                    <a:gd name="connsiteX9" fmla="*/ 551332 w 2978289"/>
                    <a:gd name="connsiteY9" fmla="*/ 216618 h 1207840"/>
                    <a:gd name="connsiteX10" fmla="*/ 8125 w 2978289"/>
                    <a:gd name="connsiteY10" fmla="*/ 8388 h 1207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78289" h="1207840">
                      <a:moveTo>
                        <a:pt x="8125" y="8388"/>
                      </a:moveTo>
                      <a:cubicBezTo>
                        <a:pt x="-43178" y="65727"/>
                        <a:pt x="162034" y="409759"/>
                        <a:pt x="243515" y="560650"/>
                      </a:cubicBezTo>
                      <a:cubicBezTo>
                        <a:pt x="324996" y="711541"/>
                        <a:pt x="302363" y="808111"/>
                        <a:pt x="497012" y="913735"/>
                      </a:cubicBezTo>
                      <a:cubicBezTo>
                        <a:pt x="691661" y="1019359"/>
                        <a:pt x="1112648" y="1161196"/>
                        <a:pt x="1411412" y="1194392"/>
                      </a:cubicBezTo>
                      <a:cubicBezTo>
                        <a:pt x="1710176" y="1227588"/>
                        <a:pt x="2100984" y="1198919"/>
                        <a:pt x="2289598" y="1112911"/>
                      </a:cubicBezTo>
                      <a:cubicBezTo>
                        <a:pt x="2478212" y="1026903"/>
                        <a:pt x="2445016" y="790004"/>
                        <a:pt x="2543095" y="678345"/>
                      </a:cubicBezTo>
                      <a:cubicBezTo>
                        <a:pt x="2641174" y="566686"/>
                        <a:pt x="2820735" y="531981"/>
                        <a:pt x="2878073" y="442955"/>
                      </a:cubicBezTo>
                      <a:cubicBezTo>
                        <a:pt x="2935412" y="353929"/>
                        <a:pt x="3066686" y="207564"/>
                        <a:pt x="2887126" y="144190"/>
                      </a:cubicBezTo>
                      <a:cubicBezTo>
                        <a:pt x="2707566" y="80816"/>
                        <a:pt x="2190010" y="50638"/>
                        <a:pt x="1800711" y="62709"/>
                      </a:cubicBezTo>
                      <a:cubicBezTo>
                        <a:pt x="1411412" y="74780"/>
                        <a:pt x="851605" y="227180"/>
                        <a:pt x="551332" y="216618"/>
                      </a:cubicBezTo>
                      <a:cubicBezTo>
                        <a:pt x="251059" y="206056"/>
                        <a:pt x="59428" y="-48951"/>
                        <a:pt x="8125" y="8388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41611A51-4ECD-196E-D0F2-5D0D9F3E5F86}"/>
                    </a:ext>
                  </a:extLst>
                </p:cNvPr>
                <p:cNvSpPr/>
                <p:nvPr/>
              </p:nvSpPr>
              <p:spPr>
                <a:xfrm>
                  <a:off x="4508675" y="3944227"/>
                  <a:ext cx="2453489" cy="1158843"/>
                </a:xfrm>
                <a:custGeom>
                  <a:avLst/>
                  <a:gdLst>
                    <a:gd name="connsiteX0" fmla="*/ 126749 w 2453489"/>
                    <a:gd name="connsiteY0" fmla="*/ 90535 h 1158843"/>
                    <a:gd name="connsiteX1" fmla="*/ 0 w 2453489"/>
                    <a:gd name="connsiteY1" fmla="*/ 461727 h 1158843"/>
                    <a:gd name="connsiteX2" fmla="*/ 371192 w 2453489"/>
                    <a:gd name="connsiteY2" fmla="*/ 307818 h 1158843"/>
                    <a:gd name="connsiteX3" fmla="*/ 516048 w 2453489"/>
                    <a:gd name="connsiteY3" fmla="*/ 887239 h 1158843"/>
                    <a:gd name="connsiteX4" fmla="*/ 823866 w 2453489"/>
                    <a:gd name="connsiteY4" fmla="*/ 443620 h 1158843"/>
                    <a:gd name="connsiteX5" fmla="*/ 905347 w 2453489"/>
                    <a:gd name="connsiteY5" fmla="*/ 733331 h 1158843"/>
                    <a:gd name="connsiteX6" fmla="*/ 1149790 w 2453489"/>
                    <a:gd name="connsiteY6" fmla="*/ 543208 h 1158843"/>
                    <a:gd name="connsiteX7" fmla="*/ 1412341 w 2453489"/>
                    <a:gd name="connsiteY7" fmla="*/ 1158843 h 1158843"/>
                    <a:gd name="connsiteX8" fmla="*/ 1548143 w 2453489"/>
                    <a:gd name="connsiteY8" fmla="*/ 516047 h 1158843"/>
                    <a:gd name="connsiteX9" fmla="*/ 2018923 w 2453489"/>
                    <a:gd name="connsiteY9" fmla="*/ 914400 h 1158843"/>
                    <a:gd name="connsiteX10" fmla="*/ 2145671 w 2453489"/>
                    <a:gd name="connsiteY10" fmla="*/ 90535 h 1158843"/>
                    <a:gd name="connsiteX11" fmla="*/ 2453489 w 2453489"/>
                    <a:gd name="connsiteY11" fmla="*/ 380245 h 1158843"/>
                    <a:gd name="connsiteX12" fmla="*/ 2390115 w 2453489"/>
                    <a:gd name="connsiteY12" fmla="*/ 0 h 1158843"/>
                    <a:gd name="connsiteX13" fmla="*/ 1222218 w 2453489"/>
                    <a:gd name="connsiteY13" fmla="*/ 153909 h 1158843"/>
                    <a:gd name="connsiteX14" fmla="*/ 126749 w 2453489"/>
                    <a:gd name="connsiteY14" fmla="*/ 90535 h 1158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53489" h="1158843">
                      <a:moveTo>
                        <a:pt x="126749" y="90535"/>
                      </a:moveTo>
                      <a:lnTo>
                        <a:pt x="0" y="461727"/>
                      </a:lnTo>
                      <a:lnTo>
                        <a:pt x="371192" y="307818"/>
                      </a:lnTo>
                      <a:lnTo>
                        <a:pt x="516048" y="887239"/>
                      </a:lnTo>
                      <a:lnTo>
                        <a:pt x="823866" y="443620"/>
                      </a:lnTo>
                      <a:lnTo>
                        <a:pt x="905347" y="733331"/>
                      </a:lnTo>
                      <a:lnTo>
                        <a:pt x="1149790" y="543208"/>
                      </a:lnTo>
                      <a:lnTo>
                        <a:pt x="1412341" y="1158843"/>
                      </a:lnTo>
                      <a:lnTo>
                        <a:pt x="1548143" y="516047"/>
                      </a:lnTo>
                      <a:lnTo>
                        <a:pt x="2018923" y="914400"/>
                      </a:lnTo>
                      <a:lnTo>
                        <a:pt x="2145671" y="90535"/>
                      </a:lnTo>
                      <a:lnTo>
                        <a:pt x="2453489" y="380245"/>
                      </a:lnTo>
                      <a:lnTo>
                        <a:pt x="2390115" y="0"/>
                      </a:lnTo>
                      <a:lnTo>
                        <a:pt x="1222218" y="153909"/>
                      </a:lnTo>
                      <a:lnTo>
                        <a:pt x="126749" y="905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400EB0A-AB4A-3A8F-5CD0-3EEBF36EDD3A}"/>
                    </a:ext>
                  </a:extLst>
                </p:cNvPr>
                <p:cNvSpPr/>
                <p:nvPr/>
              </p:nvSpPr>
              <p:spPr>
                <a:xfrm>
                  <a:off x="3721240" y="431238"/>
                  <a:ext cx="3883897" cy="4060025"/>
                </a:xfrm>
                <a:custGeom>
                  <a:avLst/>
                  <a:gdLst>
                    <a:gd name="connsiteX0" fmla="*/ 1484552 w 3883897"/>
                    <a:gd name="connsiteY0" fmla="*/ 63619 h 4060025"/>
                    <a:gd name="connsiteX1" fmla="*/ 1339697 w 3883897"/>
                    <a:gd name="connsiteY1" fmla="*/ 661147 h 4060025"/>
                    <a:gd name="connsiteX2" fmla="*/ 1059039 w 3883897"/>
                    <a:gd name="connsiteY2" fmla="*/ 1430692 h 4060025"/>
                    <a:gd name="connsiteX3" fmla="*/ 877970 w 3883897"/>
                    <a:gd name="connsiteY3" fmla="*/ 2001060 h 4060025"/>
                    <a:gd name="connsiteX4" fmla="*/ 343815 w 3883897"/>
                    <a:gd name="connsiteY4" fmla="*/ 2390359 h 4060025"/>
                    <a:gd name="connsiteX5" fmla="*/ 8837 w 3883897"/>
                    <a:gd name="connsiteY5" fmla="*/ 2680070 h 4060025"/>
                    <a:gd name="connsiteX6" fmla="*/ 696901 w 3883897"/>
                    <a:gd name="connsiteY6" fmla="*/ 3223278 h 4060025"/>
                    <a:gd name="connsiteX7" fmla="*/ 1104306 w 3883897"/>
                    <a:gd name="connsiteY7" fmla="*/ 3793646 h 4060025"/>
                    <a:gd name="connsiteX8" fmla="*/ 2235990 w 3883897"/>
                    <a:gd name="connsiteY8" fmla="*/ 4056197 h 4060025"/>
                    <a:gd name="connsiteX9" fmla="*/ 2896893 w 3883897"/>
                    <a:gd name="connsiteY9" fmla="*/ 3612577 h 4060025"/>
                    <a:gd name="connsiteX10" fmla="*/ 3865613 w 3883897"/>
                    <a:gd name="connsiteY10" fmla="*/ 3187064 h 4060025"/>
                    <a:gd name="connsiteX11" fmla="*/ 3458207 w 3883897"/>
                    <a:gd name="connsiteY11" fmla="*/ 2209290 h 4060025"/>
                    <a:gd name="connsiteX12" fmla="*/ 2570968 w 3883897"/>
                    <a:gd name="connsiteY12" fmla="*/ 1575547 h 4060025"/>
                    <a:gd name="connsiteX13" fmla="*/ 2426112 w 3883897"/>
                    <a:gd name="connsiteY13" fmla="*/ 552506 h 4060025"/>
                    <a:gd name="connsiteX14" fmla="*/ 2145455 w 3883897"/>
                    <a:gd name="connsiteY14" fmla="*/ 136046 h 4060025"/>
                    <a:gd name="connsiteX15" fmla="*/ 1747103 w 3883897"/>
                    <a:gd name="connsiteY15" fmla="*/ 27405 h 4060025"/>
                    <a:gd name="connsiteX16" fmla="*/ 1484552 w 3883897"/>
                    <a:gd name="connsiteY16" fmla="*/ 63619 h 406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883897" h="4060025">
                      <a:moveTo>
                        <a:pt x="1484552" y="63619"/>
                      </a:moveTo>
                      <a:cubicBezTo>
                        <a:pt x="1416651" y="169243"/>
                        <a:pt x="1410616" y="433302"/>
                        <a:pt x="1339697" y="661147"/>
                      </a:cubicBezTo>
                      <a:cubicBezTo>
                        <a:pt x="1268778" y="888993"/>
                        <a:pt x="1135994" y="1207373"/>
                        <a:pt x="1059039" y="1430692"/>
                      </a:cubicBezTo>
                      <a:cubicBezTo>
                        <a:pt x="982084" y="1654011"/>
                        <a:pt x="997174" y="1841116"/>
                        <a:pt x="877970" y="2001060"/>
                      </a:cubicBezTo>
                      <a:cubicBezTo>
                        <a:pt x="758766" y="2161004"/>
                        <a:pt x="488670" y="2277191"/>
                        <a:pt x="343815" y="2390359"/>
                      </a:cubicBezTo>
                      <a:cubicBezTo>
                        <a:pt x="198960" y="2503527"/>
                        <a:pt x="-50011" y="2541250"/>
                        <a:pt x="8837" y="2680070"/>
                      </a:cubicBezTo>
                      <a:cubicBezTo>
                        <a:pt x="67685" y="2818890"/>
                        <a:pt x="514323" y="3037682"/>
                        <a:pt x="696901" y="3223278"/>
                      </a:cubicBezTo>
                      <a:cubicBezTo>
                        <a:pt x="879479" y="3408874"/>
                        <a:pt x="847791" y="3654826"/>
                        <a:pt x="1104306" y="3793646"/>
                      </a:cubicBezTo>
                      <a:cubicBezTo>
                        <a:pt x="1360821" y="3932466"/>
                        <a:pt x="1937226" y="4086375"/>
                        <a:pt x="2235990" y="4056197"/>
                      </a:cubicBezTo>
                      <a:cubicBezTo>
                        <a:pt x="2534754" y="4026019"/>
                        <a:pt x="2625289" y="3757432"/>
                        <a:pt x="2896893" y="3612577"/>
                      </a:cubicBezTo>
                      <a:cubicBezTo>
                        <a:pt x="3168497" y="3467722"/>
                        <a:pt x="3772061" y="3420945"/>
                        <a:pt x="3865613" y="3187064"/>
                      </a:cubicBezTo>
                      <a:cubicBezTo>
                        <a:pt x="3959165" y="2953183"/>
                        <a:pt x="3673981" y="2477876"/>
                        <a:pt x="3458207" y="2209290"/>
                      </a:cubicBezTo>
                      <a:cubicBezTo>
                        <a:pt x="3242433" y="1940704"/>
                        <a:pt x="2742984" y="1851678"/>
                        <a:pt x="2570968" y="1575547"/>
                      </a:cubicBezTo>
                      <a:cubicBezTo>
                        <a:pt x="2398952" y="1299416"/>
                        <a:pt x="2497031" y="792423"/>
                        <a:pt x="2426112" y="552506"/>
                      </a:cubicBezTo>
                      <a:cubicBezTo>
                        <a:pt x="2355193" y="312589"/>
                        <a:pt x="2258623" y="223563"/>
                        <a:pt x="2145455" y="136046"/>
                      </a:cubicBezTo>
                      <a:cubicBezTo>
                        <a:pt x="2032287" y="48529"/>
                        <a:pt x="1852727" y="42494"/>
                        <a:pt x="1747103" y="27405"/>
                      </a:cubicBezTo>
                      <a:cubicBezTo>
                        <a:pt x="1641479" y="12316"/>
                        <a:pt x="1552453" y="-42005"/>
                        <a:pt x="1484552" y="6361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AB2BEE9B-4591-FFB7-D3EC-18B7AA9842A0}"/>
                    </a:ext>
                  </a:extLst>
                </p:cNvPr>
                <p:cNvGrpSpPr/>
                <p:nvPr/>
              </p:nvGrpSpPr>
              <p:grpSpPr>
                <a:xfrm rot="20802622" flipH="1">
                  <a:off x="5598862" y="1509977"/>
                  <a:ext cx="1531545" cy="1763162"/>
                  <a:chOff x="3567065" y="1665838"/>
                  <a:chExt cx="2199992" cy="1763162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1BCA2836-B657-C26B-92F9-AC55EB448B5D}"/>
                      </a:ext>
                    </a:extLst>
                  </p:cNvPr>
                  <p:cNvSpPr/>
                  <p:nvPr/>
                </p:nvSpPr>
                <p:spPr>
                  <a:xfrm>
                    <a:off x="4137434" y="1901228"/>
                    <a:ext cx="1140736" cy="1527772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64972773-DEC3-18C5-FDE4-4A7E596F5896}"/>
                      </a:ext>
                    </a:extLst>
                  </p:cNvPr>
                  <p:cNvSpPr/>
                  <p:nvPr/>
                </p:nvSpPr>
                <p:spPr>
                  <a:xfrm>
                    <a:off x="4744016" y="2788467"/>
                    <a:ext cx="461727" cy="443620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D707795F-C4AE-4C42-62EE-D94F2C9F2BD5}"/>
                      </a:ext>
                    </a:extLst>
                  </p:cNvPr>
                  <p:cNvSpPr/>
                  <p:nvPr/>
                </p:nvSpPr>
                <p:spPr>
                  <a:xfrm>
                    <a:off x="4834550" y="2906162"/>
                    <a:ext cx="63375" cy="633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F15F4E8C-B972-1479-5BB6-80FB9620C592}"/>
                      </a:ext>
                    </a:extLst>
                  </p:cNvPr>
                  <p:cNvSpPr/>
                  <p:nvPr/>
                </p:nvSpPr>
                <p:spPr>
                  <a:xfrm>
                    <a:off x="3567065" y="1665838"/>
                    <a:ext cx="2199992" cy="1457608"/>
                  </a:xfrm>
                  <a:custGeom>
                    <a:avLst/>
                    <a:gdLst>
                      <a:gd name="connsiteX0" fmla="*/ 9054 w 2199992"/>
                      <a:gd name="connsiteY0" fmla="*/ 0 h 1457608"/>
                      <a:gd name="connsiteX1" fmla="*/ 0 w 2199992"/>
                      <a:gd name="connsiteY1" fmla="*/ 271604 h 1457608"/>
                      <a:gd name="connsiteX2" fmla="*/ 1846907 w 2199992"/>
                      <a:gd name="connsiteY2" fmla="*/ 1457608 h 1457608"/>
                      <a:gd name="connsiteX3" fmla="*/ 2199992 w 2199992"/>
                      <a:gd name="connsiteY3" fmla="*/ 371192 h 1457608"/>
                      <a:gd name="connsiteX4" fmla="*/ 9054 w 2199992"/>
                      <a:gd name="connsiteY4" fmla="*/ 0 h 1457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9992" h="1457608">
                        <a:moveTo>
                          <a:pt x="9054" y="0"/>
                        </a:moveTo>
                        <a:lnTo>
                          <a:pt x="0" y="271604"/>
                        </a:lnTo>
                        <a:lnTo>
                          <a:pt x="1846907" y="1457608"/>
                        </a:lnTo>
                        <a:lnTo>
                          <a:pt x="2199992" y="371192"/>
                        </a:lnTo>
                        <a:lnTo>
                          <a:pt x="9054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3EF31034-72C4-28A2-A3D1-1322C22CECEC}"/>
                    </a:ext>
                  </a:extLst>
                </p:cNvPr>
                <p:cNvGrpSpPr/>
                <p:nvPr/>
              </p:nvGrpSpPr>
              <p:grpSpPr>
                <a:xfrm>
                  <a:off x="3662417" y="1677916"/>
                  <a:ext cx="2199992" cy="1763162"/>
                  <a:chOff x="3567065" y="1665838"/>
                  <a:chExt cx="2199992" cy="1763162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DEE36D1D-13E6-FB18-BC89-EE9F139E77D8}"/>
                      </a:ext>
                    </a:extLst>
                  </p:cNvPr>
                  <p:cNvSpPr/>
                  <p:nvPr/>
                </p:nvSpPr>
                <p:spPr>
                  <a:xfrm>
                    <a:off x="4137434" y="1901228"/>
                    <a:ext cx="1140736" cy="1527772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BB6C1209-4021-C1AE-C097-507473CB21FE}"/>
                      </a:ext>
                    </a:extLst>
                  </p:cNvPr>
                  <p:cNvSpPr/>
                  <p:nvPr/>
                </p:nvSpPr>
                <p:spPr>
                  <a:xfrm>
                    <a:off x="4744016" y="2788467"/>
                    <a:ext cx="461727" cy="443620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86FC22C0-C7E0-0841-4702-27F7A0ADFA63}"/>
                      </a:ext>
                    </a:extLst>
                  </p:cNvPr>
                  <p:cNvSpPr/>
                  <p:nvPr/>
                </p:nvSpPr>
                <p:spPr>
                  <a:xfrm>
                    <a:off x="4834550" y="2906162"/>
                    <a:ext cx="63375" cy="633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F473CF54-18DE-B94A-4C61-0107700DB28A}"/>
                      </a:ext>
                    </a:extLst>
                  </p:cNvPr>
                  <p:cNvSpPr/>
                  <p:nvPr/>
                </p:nvSpPr>
                <p:spPr>
                  <a:xfrm>
                    <a:off x="3567065" y="1665838"/>
                    <a:ext cx="2199992" cy="1457608"/>
                  </a:xfrm>
                  <a:custGeom>
                    <a:avLst/>
                    <a:gdLst>
                      <a:gd name="connsiteX0" fmla="*/ 9054 w 2199992"/>
                      <a:gd name="connsiteY0" fmla="*/ 0 h 1457608"/>
                      <a:gd name="connsiteX1" fmla="*/ 0 w 2199992"/>
                      <a:gd name="connsiteY1" fmla="*/ 271604 h 1457608"/>
                      <a:gd name="connsiteX2" fmla="*/ 1846907 w 2199992"/>
                      <a:gd name="connsiteY2" fmla="*/ 1457608 h 1457608"/>
                      <a:gd name="connsiteX3" fmla="*/ 2199992 w 2199992"/>
                      <a:gd name="connsiteY3" fmla="*/ 371192 h 1457608"/>
                      <a:gd name="connsiteX4" fmla="*/ 9054 w 2199992"/>
                      <a:gd name="connsiteY4" fmla="*/ 0 h 1457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9992" h="1457608">
                        <a:moveTo>
                          <a:pt x="9054" y="0"/>
                        </a:moveTo>
                        <a:lnTo>
                          <a:pt x="0" y="271604"/>
                        </a:lnTo>
                        <a:lnTo>
                          <a:pt x="1846907" y="1457608"/>
                        </a:lnTo>
                        <a:lnTo>
                          <a:pt x="2199992" y="371192"/>
                        </a:lnTo>
                        <a:lnTo>
                          <a:pt x="9054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1E12F0E-4952-3300-1AD0-231CF159D4BB}"/>
                  </a:ext>
                </a:extLst>
              </p:cNvPr>
              <p:cNvGrpSpPr/>
              <p:nvPr/>
            </p:nvGrpSpPr>
            <p:grpSpPr>
              <a:xfrm>
                <a:off x="3367672" y="5187636"/>
                <a:ext cx="1595029" cy="1019371"/>
                <a:chOff x="3367672" y="5187636"/>
                <a:chExt cx="1595029" cy="1019371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B67409EA-8521-EA2F-D06B-14627724D680}"/>
                    </a:ext>
                  </a:extLst>
                </p:cNvPr>
                <p:cNvGrpSpPr/>
                <p:nvPr/>
              </p:nvGrpSpPr>
              <p:grpSpPr>
                <a:xfrm>
                  <a:off x="3367672" y="5187636"/>
                  <a:ext cx="688280" cy="561564"/>
                  <a:chOff x="3367672" y="5187636"/>
                  <a:chExt cx="688280" cy="561564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37192F23-9562-5ECC-DB90-F4093AAD87BD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BAF77771-8E9D-334A-7A3A-835118DD3EA8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CFD82B5-165D-9543-AA14-A1FDD3B2328D}"/>
                    </a:ext>
                  </a:extLst>
                </p:cNvPr>
                <p:cNvGrpSpPr/>
                <p:nvPr/>
              </p:nvGrpSpPr>
              <p:grpSpPr>
                <a:xfrm>
                  <a:off x="3594117" y="5265518"/>
                  <a:ext cx="883170" cy="776201"/>
                  <a:chOff x="3367672" y="5187636"/>
                  <a:chExt cx="688280" cy="561564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D84CF5F8-2E99-4D92-D222-B487821000CD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C9D78A99-7A27-9D27-0F03-935594BA068B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EF3D6F00-07CA-C5C1-0A52-653CBA26A968}"/>
                    </a:ext>
                  </a:extLst>
                </p:cNvPr>
                <p:cNvGrpSpPr/>
                <p:nvPr/>
              </p:nvGrpSpPr>
              <p:grpSpPr>
                <a:xfrm flipH="1">
                  <a:off x="4282289" y="5430806"/>
                  <a:ext cx="680412" cy="776201"/>
                  <a:chOff x="3367672" y="5187636"/>
                  <a:chExt cx="688280" cy="561564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5AED421C-D1CF-3597-6E2A-E02BC5C8C4D7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EB27F61D-CA8A-2113-9F38-71C02C3F5FF4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CA47643-1F80-F106-C955-A52170BD7FDC}"/>
                  </a:ext>
                </a:extLst>
              </p:cNvPr>
              <p:cNvGrpSpPr/>
              <p:nvPr/>
            </p:nvGrpSpPr>
            <p:grpSpPr>
              <a:xfrm rot="20877629" flipH="1">
                <a:off x="7255734" y="4677950"/>
                <a:ext cx="1647838" cy="1019371"/>
                <a:chOff x="3367672" y="5187636"/>
                <a:chExt cx="1595029" cy="101937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472B9D7C-3344-3748-2185-3B993B8403F3}"/>
                    </a:ext>
                  </a:extLst>
                </p:cNvPr>
                <p:cNvGrpSpPr/>
                <p:nvPr/>
              </p:nvGrpSpPr>
              <p:grpSpPr>
                <a:xfrm>
                  <a:off x="3367672" y="5187636"/>
                  <a:ext cx="688280" cy="561564"/>
                  <a:chOff x="3367672" y="5187636"/>
                  <a:chExt cx="688280" cy="561564"/>
                </a:xfrm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209A94BB-59F2-8308-0E1C-82C177B44E30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B2A66EBC-081B-4DA8-FFF2-A3B57BED0FE1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44DCAF2-0DEA-2252-2A41-DF097D5F9435}"/>
                    </a:ext>
                  </a:extLst>
                </p:cNvPr>
                <p:cNvGrpSpPr/>
                <p:nvPr/>
              </p:nvGrpSpPr>
              <p:grpSpPr>
                <a:xfrm>
                  <a:off x="3594117" y="5265518"/>
                  <a:ext cx="883170" cy="776201"/>
                  <a:chOff x="3367672" y="5187636"/>
                  <a:chExt cx="688280" cy="561564"/>
                </a:xfrm>
              </p:grpSpPr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770A96F2-CC4E-9902-3988-CF27220991FA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A84A9D07-B674-CDA6-1DC9-A4D48A6B6CB3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E7D3924-E452-7942-AA49-4CA2C0A7DFD4}"/>
                    </a:ext>
                  </a:extLst>
                </p:cNvPr>
                <p:cNvGrpSpPr/>
                <p:nvPr/>
              </p:nvGrpSpPr>
              <p:grpSpPr>
                <a:xfrm flipH="1">
                  <a:off x="4282289" y="5430806"/>
                  <a:ext cx="680412" cy="776201"/>
                  <a:chOff x="3367672" y="5187636"/>
                  <a:chExt cx="688280" cy="561564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C1C18ED-B26B-986E-9FB0-16A679DDAE5A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65A094B3-D9F2-896A-705A-7CEDA7755417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22C1EF0-742F-9B16-2E56-8EB84091727D}"/>
                  </a:ext>
                </a:extLst>
              </p:cNvPr>
              <p:cNvGrpSpPr/>
              <p:nvPr/>
            </p:nvGrpSpPr>
            <p:grpSpPr>
              <a:xfrm>
                <a:off x="5254699" y="3369687"/>
                <a:ext cx="282170" cy="443620"/>
                <a:chOff x="5163944" y="3394641"/>
                <a:chExt cx="282170" cy="443620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4330636-085C-E5A5-7452-B3C8C82E0631}"/>
                    </a:ext>
                  </a:extLst>
                </p:cNvPr>
                <p:cNvSpPr/>
                <p:nvPr/>
              </p:nvSpPr>
              <p:spPr>
                <a:xfrm rot="1806483">
                  <a:off x="5187891" y="3394641"/>
                  <a:ext cx="258223" cy="44362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437C364-1230-3E8C-4EC4-13B0ECC15088}"/>
                    </a:ext>
                  </a:extLst>
                </p:cNvPr>
                <p:cNvSpPr/>
                <p:nvPr/>
              </p:nvSpPr>
              <p:spPr>
                <a:xfrm rot="1806483" flipH="1">
                  <a:off x="5163944" y="3682528"/>
                  <a:ext cx="129640" cy="128233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3DDC0C4-D7E4-7D9A-7D9C-A705E7B68916}"/>
                  </a:ext>
                </a:extLst>
              </p:cNvPr>
              <p:cNvGrpSpPr/>
              <p:nvPr/>
            </p:nvGrpSpPr>
            <p:grpSpPr>
              <a:xfrm rot="19035841">
                <a:off x="5687943" y="3419689"/>
                <a:ext cx="282170" cy="443620"/>
                <a:chOff x="5163944" y="3394641"/>
                <a:chExt cx="282170" cy="443620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98DC364-22F7-C0D9-9B2D-2BADADD85E94}"/>
                    </a:ext>
                  </a:extLst>
                </p:cNvPr>
                <p:cNvSpPr/>
                <p:nvPr/>
              </p:nvSpPr>
              <p:spPr>
                <a:xfrm rot="1806483">
                  <a:off x="5187891" y="3394641"/>
                  <a:ext cx="258223" cy="44362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A0044CC-38BA-3167-534F-5D2AC27272DD}"/>
                    </a:ext>
                  </a:extLst>
                </p:cNvPr>
                <p:cNvSpPr/>
                <p:nvPr/>
              </p:nvSpPr>
              <p:spPr>
                <a:xfrm rot="1806483" flipH="1">
                  <a:off x="5163944" y="3682528"/>
                  <a:ext cx="129640" cy="128233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8825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C4F58-E154-FC51-58E6-C4B91F99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9FB2489E-FEC4-25E5-B6A6-9A8038AD1683}"/>
              </a:ext>
            </a:extLst>
          </p:cNvPr>
          <p:cNvGrpSpPr/>
          <p:nvPr/>
        </p:nvGrpSpPr>
        <p:grpSpPr>
          <a:xfrm>
            <a:off x="3911097" y="2462543"/>
            <a:ext cx="3706722" cy="3125770"/>
            <a:chOff x="1955905" y="526907"/>
            <a:chExt cx="6390047" cy="5901965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B737C14-B7C1-3270-AD54-8918B42AB2A7}"/>
                </a:ext>
              </a:extLst>
            </p:cNvPr>
            <p:cNvSpPr/>
            <p:nvPr/>
          </p:nvSpPr>
          <p:spPr>
            <a:xfrm rot="632905">
              <a:off x="1955905" y="3551318"/>
              <a:ext cx="6390047" cy="2651219"/>
            </a:xfrm>
            <a:custGeom>
              <a:avLst/>
              <a:gdLst>
                <a:gd name="connsiteX0" fmla="*/ 1603715 w 6390047"/>
                <a:gd name="connsiteY0" fmla="*/ 183583 h 2677574"/>
                <a:gd name="connsiteX1" fmla="*/ 906599 w 6390047"/>
                <a:gd name="connsiteY1" fmla="*/ 409919 h 2677574"/>
                <a:gd name="connsiteX2" fmla="*/ 236642 w 6390047"/>
                <a:gd name="connsiteY2" fmla="*/ 844486 h 2677574"/>
                <a:gd name="connsiteX3" fmla="*/ 1252 w 6390047"/>
                <a:gd name="connsiteY3" fmla="*/ 1233785 h 2677574"/>
                <a:gd name="connsiteX4" fmla="*/ 318123 w 6390047"/>
                <a:gd name="connsiteY4" fmla="*/ 1704565 h 2677574"/>
                <a:gd name="connsiteX5" fmla="*/ 1359272 w 6390047"/>
                <a:gd name="connsiteY5" fmla="*/ 1894688 h 2677574"/>
                <a:gd name="connsiteX6" fmla="*/ 2201244 w 6390047"/>
                <a:gd name="connsiteY6" fmla="*/ 2048597 h 2677574"/>
                <a:gd name="connsiteX7" fmla="*/ 2853094 w 6390047"/>
                <a:gd name="connsiteY7" fmla="*/ 2628018 h 2677574"/>
                <a:gd name="connsiteX8" fmla="*/ 3966670 w 6390047"/>
                <a:gd name="connsiteY8" fmla="*/ 2637072 h 2677574"/>
                <a:gd name="connsiteX9" fmla="*/ 4518931 w 6390047"/>
                <a:gd name="connsiteY9" fmla="*/ 2546537 h 2677574"/>
                <a:gd name="connsiteX10" fmla="*/ 4881070 w 6390047"/>
                <a:gd name="connsiteY10" fmla="*/ 1985222 h 2677574"/>
                <a:gd name="connsiteX11" fmla="*/ 5904111 w 6390047"/>
                <a:gd name="connsiteY11" fmla="*/ 1423908 h 2677574"/>
                <a:gd name="connsiteX12" fmla="*/ 6374892 w 6390047"/>
                <a:gd name="connsiteY12" fmla="*/ 1061769 h 2677574"/>
                <a:gd name="connsiteX13" fmla="*/ 5379010 w 6390047"/>
                <a:gd name="connsiteY13" fmla="*/ 319385 h 2677574"/>
                <a:gd name="connsiteX14" fmla="*/ 3242393 w 6390047"/>
                <a:gd name="connsiteY14" fmla="*/ 2514 h 2677574"/>
                <a:gd name="connsiteX15" fmla="*/ 1603715 w 6390047"/>
                <a:gd name="connsiteY15" fmla="*/ 183583 h 2677574"/>
                <a:gd name="connsiteX0" fmla="*/ 1603715 w 6390047"/>
                <a:gd name="connsiteY0" fmla="*/ 183583 h 2638843"/>
                <a:gd name="connsiteX1" fmla="*/ 906599 w 6390047"/>
                <a:gd name="connsiteY1" fmla="*/ 409919 h 2638843"/>
                <a:gd name="connsiteX2" fmla="*/ 236642 w 6390047"/>
                <a:gd name="connsiteY2" fmla="*/ 844486 h 2638843"/>
                <a:gd name="connsiteX3" fmla="*/ 1252 w 6390047"/>
                <a:gd name="connsiteY3" fmla="*/ 1233785 h 2638843"/>
                <a:gd name="connsiteX4" fmla="*/ 318123 w 6390047"/>
                <a:gd name="connsiteY4" fmla="*/ 1704565 h 2638843"/>
                <a:gd name="connsiteX5" fmla="*/ 1359272 w 6390047"/>
                <a:gd name="connsiteY5" fmla="*/ 1894688 h 2638843"/>
                <a:gd name="connsiteX6" fmla="*/ 2201244 w 6390047"/>
                <a:gd name="connsiteY6" fmla="*/ 2048597 h 2638843"/>
                <a:gd name="connsiteX7" fmla="*/ 2880254 w 6390047"/>
                <a:gd name="connsiteY7" fmla="*/ 2537484 h 2638843"/>
                <a:gd name="connsiteX8" fmla="*/ 3966670 w 6390047"/>
                <a:gd name="connsiteY8" fmla="*/ 2637072 h 2638843"/>
                <a:gd name="connsiteX9" fmla="*/ 4518931 w 6390047"/>
                <a:gd name="connsiteY9" fmla="*/ 2546537 h 2638843"/>
                <a:gd name="connsiteX10" fmla="*/ 4881070 w 6390047"/>
                <a:gd name="connsiteY10" fmla="*/ 1985222 h 2638843"/>
                <a:gd name="connsiteX11" fmla="*/ 5904111 w 6390047"/>
                <a:gd name="connsiteY11" fmla="*/ 1423908 h 2638843"/>
                <a:gd name="connsiteX12" fmla="*/ 6374892 w 6390047"/>
                <a:gd name="connsiteY12" fmla="*/ 1061769 h 2638843"/>
                <a:gd name="connsiteX13" fmla="*/ 5379010 w 6390047"/>
                <a:gd name="connsiteY13" fmla="*/ 319385 h 2638843"/>
                <a:gd name="connsiteX14" fmla="*/ 3242393 w 6390047"/>
                <a:gd name="connsiteY14" fmla="*/ 2514 h 2638843"/>
                <a:gd name="connsiteX15" fmla="*/ 1603715 w 6390047"/>
                <a:gd name="connsiteY15" fmla="*/ 183583 h 2638843"/>
                <a:gd name="connsiteX0" fmla="*/ 1603715 w 6390047"/>
                <a:gd name="connsiteY0" fmla="*/ 183583 h 2651219"/>
                <a:gd name="connsiteX1" fmla="*/ 906599 w 6390047"/>
                <a:gd name="connsiteY1" fmla="*/ 409919 h 2651219"/>
                <a:gd name="connsiteX2" fmla="*/ 236642 w 6390047"/>
                <a:gd name="connsiteY2" fmla="*/ 844486 h 2651219"/>
                <a:gd name="connsiteX3" fmla="*/ 1252 w 6390047"/>
                <a:gd name="connsiteY3" fmla="*/ 1233785 h 2651219"/>
                <a:gd name="connsiteX4" fmla="*/ 318123 w 6390047"/>
                <a:gd name="connsiteY4" fmla="*/ 1704565 h 2651219"/>
                <a:gd name="connsiteX5" fmla="*/ 1359272 w 6390047"/>
                <a:gd name="connsiteY5" fmla="*/ 1894688 h 2651219"/>
                <a:gd name="connsiteX6" fmla="*/ 2201244 w 6390047"/>
                <a:gd name="connsiteY6" fmla="*/ 2048597 h 2651219"/>
                <a:gd name="connsiteX7" fmla="*/ 2880254 w 6390047"/>
                <a:gd name="connsiteY7" fmla="*/ 2537484 h 2651219"/>
                <a:gd name="connsiteX8" fmla="*/ 3966670 w 6390047"/>
                <a:gd name="connsiteY8" fmla="*/ 2637072 h 2651219"/>
                <a:gd name="connsiteX9" fmla="*/ 4709054 w 6390047"/>
                <a:gd name="connsiteY9" fmla="*/ 2311147 h 2651219"/>
                <a:gd name="connsiteX10" fmla="*/ 4881070 w 6390047"/>
                <a:gd name="connsiteY10" fmla="*/ 1985222 h 2651219"/>
                <a:gd name="connsiteX11" fmla="*/ 5904111 w 6390047"/>
                <a:gd name="connsiteY11" fmla="*/ 1423908 h 2651219"/>
                <a:gd name="connsiteX12" fmla="*/ 6374892 w 6390047"/>
                <a:gd name="connsiteY12" fmla="*/ 1061769 h 2651219"/>
                <a:gd name="connsiteX13" fmla="*/ 5379010 w 6390047"/>
                <a:gd name="connsiteY13" fmla="*/ 319385 h 2651219"/>
                <a:gd name="connsiteX14" fmla="*/ 3242393 w 6390047"/>
                <a:gd name="connsiteY14" fmla="*/ 2514 h 2651219"/>
                <a:gd name="connsiteX15" fmla="*/ 1603715 w 6390047"/>
                <a:gd name="connsiteY15" fmla="*/ 183583 h 265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0047" h="2651219">
                  <a:moveTo>
                    <a:pt x="1603715" y="183583"/>
                  </a:moveTo>
                  <a:cubicBezTo>
                    <a:pt x="1214416" y="251484"/>
                    <a:pt x="1134444" y="299769"/>
                    <a:pt x="906599" y="409919"/>
                  </a:cubicBezTo>
                  <a:cubicBezTo>
                    <a:pt x="678754" y="520069"/>
                    <a:pt x="387533" y="707175"/>
                    <a:pt x="236642" y="844486"/>
                  </a:cubicBezTo>
                  <a:cubicBezTo>
                    <a:pt x="85751" y="981797"/>
                    <a:pt x="-12328" y="1090439"/>
                    <a:pt x="1252" y="1233785"/>
                  </a:cubicBezTo>
                  <a:cubicBezTo>
                    <a:pt x="14832" y="1377131"/>
                    <a:pt x="91786" y="1594415"/>
                    <a:pt x="318123" y="1704565"/>
                  </a:cubicBezTo>
                  <a:cubicBezTo>
                    <a:pt x="544460" y="1814715"/>
                    <a:pt x="1359272" y="1894688"/>
                    <a:pt x="1359272" y="1894688"/>
                  </a:cubicBezTo>
                  <a:cubicBezTo>
                    <a:pt x="1673126" y="1952027"/>
                    <a:pt x="1947747" y="1941464"/>
                    <a:pt x="2201244" y="2048597"/>
                  </a:cubicBezTo>
                  <a:cubicBezTo>
                    <a:pt x="2454741" y="2155730"/>
                    <a:pt x="2586016" y="2439405"/>
                    <a:pt x="2880254" y="2537484"/>
                  </a:cubicBezTo>
                  <a:cubicBezTo>
                    <a:pt x="3174492" y="2635563"/>
                    <a:pt x="3661870" y="2674795"/>
                    <a:pt x="3966670" y="2637072"/>
                  </a:cubicBezTo>
                  <a:cubicBezTo>
                    <a:pt x="4271470" y="2599349"/>
                    <a:pt x="4556654" y="2419789"/>
                    <a:pt x="4709054" y="2311147"/>
                  </a:cubicBezTo>
                  <a:cubicBezTo>
                    <a:pt x="4861454" y="2202505"/>
                    <a:pt x="4681894" y="2133095"/>
                    <a:pt x="4881070" y="1985222"/>
                  </a:cubicBezTo>
                  <a:cubicBezTo>
                    <a:pt x="5080246" y="1837349"/>
                    <a:pt x="5655141" y="1577817"/>
                    <a:pt x="5904111" y="1423908"/>
                  </a:cubicBezTo>
                  <a:cubicBezTo>
                    <a:pt x="6153081" y="1269999"/>
                    <a:pt x="6462409" y="1245856"/>
                    <a:pt x="6374892" y="1061769"/>
                  </a:cubicBezTo>
                  <a:cubicBezTo>
                    <a:pt x="6287375" y="877682"/>
                    <a:pt x="5901093" y="495927"/>
                    <a:pt x="5379010" y="319385"/>
                  </a:cubicBezTo>
                  <a:cubicBezTo>
                    <a:pt x="4856927" y="142843"/>
                    <a:pt x="3865573" y="25148"/>
                    <a:pt x="3242393" y="2514"/>
                  </a:cubicBezTo>
                  <a:cubicBezTo>
                    <a:pt x="2619213" y="-20120"/>
                    <a:pt x="1993014" y="115682"/>
                    <a:pt x="1603715" y="183583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5000">
                  <a:schemeClr val="accent6">
                    <a:shade val="100000"/>
                    <a:satMod val="115000"/>
                  </a:schemeClr>
                </a:gs>
              </a:gsLst>
              <a:lin ang="16200000" scaled="1"/>
            </a:gra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C6DC49-9832-1F7C-D03E-795A0DE86241}"/>
                </a:ext>
              </a:extLst>
            </p:cNvPr>
            <p:cNvGrpSpPr/>
            <p:nvPr/>
          </p:nvGrpSpPr>
          <p:grpSpPr>
            <a:xfrm>
              <a:off x="2654335" y="526907"/>
              <a:ext cx="5398885" cy="5901965"/>
              <a:chOff x="2654335" y="526907"/>
              <a:chExt cx="5398885" cy="5901965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B6594F2-53C1-01DD-529E-CCED6474C1D2}"/>
                  </a:ext>
                </a:extLst>
              </p:cNvPr>
              <p:cNvGrpSpPr/>
              <p:nvPr/>
            </p:nvGrpSpPr>
            <p:grpSpPr>
              <a:xfrm rot="20846508">
                <a:off x="3400574" y="526907"/>
                <a:ext cx="3942720" cy="4671832"/>
                <a:chOff x="3662417" y="431238"/>
                <a:chExt cx="3942720" cy="4671832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5399C9CA-D240-86A8-5756-424414A18021}"/>
                    </a:ext>
                  </a:extLst>
                </p:cNvPr>
                <p:cNvSpPr/>
                <p:nvPr/>
              </p:nvSpPr>
              <p:spPr>
                <a:xfrm>
                  <a:off x="4292321" y="3519379"/>
                  <a:ext cx="2978289" cy="1207840"/>
                </a:xfrm>
                <a:custGeom>
                  <a:avLst/>
                  <a:gdLst>
                    <a:gd name="connsiteX0" fmla="*/ 8125 w 2978289"/>
                    <a:gd name="connsiteY0" fmla="*/ 8388 h 1207840"/>
                    <a:gd name="connsiteX1" fmla="*/ 243515 w 2978289"/>
                    <a:gd name="connsiteY1" fmla="*/ 560650 h 1207840"/>
                    <a:gd name="connsiteX2" fmla="*/ 497012 w 2978289"/>
                    <a:gd name="connsiteY2" fmla="*/ 913735 h 1207840"/>
                    <a:gd name="connsiteX3" fmla="*/ 1411412 w 2978289"/>
                    <a:gd name="connsiteY3" fmla="*/ 1194392 h 1207840"/>
                    <a:gd name="connsiteX4" fmla="*/ 2289598 w 2978289"/>
                    <a:gd name="connsiteY4" fmla="*/ 1112911 h 1207840"/>
                    <a:gd name="connsiteX5" fmla="*/ 2543095 w 2978289"/>
                    <a:gd name="connsiteY5" fmla="*/ 678345 h 1207840"/>
                    <a:gd name="connsiteX6" fmla="*/ 2878073 w 2978289"/>
                    <a:gd name="connsiteY6" fmla="*/ 442955 h 1207840"/>
                    <a:gd name="connsiteX7" fmla="*/ 2887126 w 2978289"/>
                    <a:gd name="connsiteY7" fmla="*/ 144190 h 1207840"/>
                    <a:gd name="connsiteX8" fmla="*/ 1800711 w 2978289"/>
                    <a:gd name="connsiteY8" fmla="*/ 62709 h 1207840"/>
                    <a:gd name="connsiteX9" fmla="*/ 551332 w 2978289"/>
                    <a:gd name="connsiteY9" fmla="*/ 216618 h 1207840"/>
                    <a:gd name="connsiteX10" fmla="*/ 8125 w 2978289"/>
                    <a:gd name="connsiteY10" fmla="*/ 8388 h 1207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78289" h="1207840">
                      <a:moveTo>
                        <a:pt x="8125" y="8388"/>
                      </a:moveTo>
                      <a:cubicBezTo>
                        <a:pt x="-43178" y="65727"/>
                        <a:pt x="162034" y="409759"/>
                        <a:pt x="243515" y="560650"/>
                      </a:cubicBezTo>
                      <a:cubicBezTo>
                        <a:pt x="324996" y="711541"/>
                        <a:pt x="302363" y="808111"/>
                        <a:pt x="497012" y="913735"/>
                      </a:cubicBezTo>
                      <a:cubicBezTo>
                        <a:pt x="691661" y="1019359"/>
                        <a:pt x="1112648" y="1161196"/>
                        <a:pt x="1411412" y="1194392"/>
                      </a:cubicBezTo>
                      <a:cubicBezTo>
                        <a:pt x="1710176" y="1227588"/>
                        <a:pt x="2100984" y="1198919"/>
                        <a:pt x="2289598" y="1112911"/>
                      </a:cubicBezTo>
                      <a:cubicBezTo>
                        <a:pt x="2478212" y="1026903"/>
                        <a:pt x="2445016" y="790004"/>
                        <a:pt x="2543095" y="678345"/>
                      </a:cubicBezTo>
                      <a:cubicBezTo>
                        <a:pt x="2641174" y="566686"/>
                        <a:pt x="2820735" y="531981"/>
                        <a:pt x="2878073" y="442955"/>
                      </a:cubicBezTo>
                      <a:cubicBezTo>
                        <a:pt x="2935412" y="353929"/>
                        <a:pt x="3066686" y="207564"/>
                        <a:pt x="2887126" y="144190"/>
                      </a:cubicBezTo>
                      <a:cubicBezTo>
                        <a:pt x="2707566" y="80816"/>
                        <a:pt x="2190010" y="50638"/>
                        <a:pt x="1800711" y="62709"/>
                      </a:cubicBezTo>
                      <a:cubicBezTo>
                        <a:pt x="1411412" y="74780"/>
                        <a:pt x="851605" y="227180"/>
                        <a:pt x="551332" y="216618"/>
                      </a:cubicBezTo>
                      <a:cubicBezTo>
                        <a:pt x="251059" y="206056"/>
                        <a:pt x="59428" y="-48951"/>
                        <a:pt x="8125" y="8388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0F826E14-B4F0-11AA-F852-FABBE5C62E53}"/>
                    </a:ext>
                  </a:extLst>
                </p:cNvPr>
                <p:cNvSpPr/>
                <p:nvPr/>
              </p:nvSpPr>
              <p:spPr>
                <a:xfrm>
                  <a:off x="4508675" y="3944227"/>
                  <a:ext cx="2453489" cy="1158843"/>
                </a:xfrm>
                <a:custGeom>
                  <a:avLst/>
                  <a:gdLst>
                    <a:gd name="connsiteX0" fmla="*/ 126749 w 2453489"/>
                    <a:gd name="connsiteY0" fmla="*/ 90535 h 1158843"/>
                    <a:gd name="connsiteX1" fmla="*/ 0 w 2453489"/>
                    <a:gd name="connsiteY1" fmla="*/ 461727 h 1158843"/>
                    <a:gd name="connsiteX2" fmla="*/ 371192 w 2453489"/>
                    <a:gd name="connsiteY2" fmla="*/ 307818 h 1158843"/>
                    <a:gd name="connsiteX3" fmla="*/ 516048 w 2453489"/>
                    <a:gd name="connsiteY3" fmla="*/ 887239 h 1158843"/>
                    <a:gd name="connsiteX4" fmla="*/ 823866 w 2453489"/>
                    <a:gd name="connsiteY4" fmla="*/ 443620 h 1158843"/>
                    <a:gd name="connsiteX5" fmla="*/ 905347 w 2453489"/>
                    <a:gd name="connsiteY5" fmla="*/ 733331 h 1158843"/>
                    <a:gd name="connsiteX6" fmla="*/ 1149790 w 2453489"/>
                    <a:gd name="connsiteY6" fmla="*/ 543208 h 1158843"/>
                    <a:gd name="connsiteX7" fmla="*/ 1412341 w 2453489"/>
                    <a:gd name="connsiteY7" fmla="*/ 1158843 h 1158843"/>
                    <a:gd name="connsiteX8" fmla="*/ 1548143 w 2453489"/>
                    <a:gd name="connsiteY8" fmla="*/ 516047 h 1158843"/>
                    <a:gd name="connsiteX9" fmla="*/ 2018923 w 2453489"/>
                    <a:gd name="connsiteY9" fmla="*/ 914400 h 1158843"/>
                    <a:gd name="connsiteX10" fmla="*/ 2145671 w 2453489"/>
                    <a:gd name="connsiteY10" fmla="*/ 90535 h 1158843"/>
                    <a:gd name="connsiteX11" fmla="*/ 2453489 w 2453489"/>
                    <a:gd name="connsiteY11" fmla="*/ 380245 h 1158843"/>
                    <a:gd name="connsiteX12" fmla="*/ 2390115 w 2453489"/>
                    <a:gd name="connsiteY12" fmla="*/ 0 h 1158843"/>
                    <a:gd name="connsiteX13" fmla="*/ 1222218 w 2453489"/>
                    <a:gd name="connsiteY13" fmla="*/ 153909 h 1158843"/>
                    <a:gd name="connsiteX14" fmla="*/ 126749 w 2453489"/>
                    <a:gd name="connsiteY14" fmla="*/ 90535 h 1158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53489" h="1158843">
                      <a:moveTo>
                        <a:pt x="126749" y="90535"/>
                      </a:moveTo>
                      <a:lnTo>
                        <a:pt x="0" y="461727"/>
                      </a:lnTo>
                      <a:lnTo>
                        <a:pt x="371192" y="307818"/>
                      </a:lnTo>
                      <a:lnTo>
                        <a:pt x="516048" y="887239"/>
                      </a:lnTo>
                      <a:lnTo>
                        <a:pt x="823866" y="443620"/>
                      </a:lnTo>
                      <a:lnTo>
                        <a:pt x="905347" y="733331"/>
                      </a:lnTo>
                      <a:lnTo>
                        <a:pt x="1149790" y="543208"/>
                      </a:lnTo>
                      <a:lnTo>
                        <a:pt x="1412341" y="1158843"/>
                      </a:lnTo>
                      <a:lnTo>
                        <a:pt x="1548143" y="516047"/>
                      </a:lnTo>
                      <a:lnTo>
                        <a:pt x="2018923" y="914400"/>
                      </a:lnTo>
                      <a:lnTo>
                        <a:pt x="2145671" y="90535"/>
                      </a:lnTo>
                      <a:lnTo>
                        <a:pt x="2453489" y="380245"/>
                      </a:lnTo>
                      <a:lnTo>
                        <a:pt x="2390115" y="0"/>
                      </a:lnTo>
                      <a:lnTo>
                        <a:pt x="1222218" y="153909"/>
                      </a:lnTo>
                      <a:lnTo>
                        <a:pt x="126749" y="905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86DBA18-1FD8-DAC3-82C4-EE131D23A68B}"/>
                    </a:ext>
                  </a:extLst>
                </p:cNvPr>
                <p:cNvSpPr/>
                <p:nvPr/>
              </p:nvSpPr>
              <p:spPr>
                <a:xfrm>
                  <a:off x="3721240" y="431238"/>
                  <a:ext cx="3883897" cy="4060025"/>
                </a:xfrm>
                <a:custGeom>
                  <a:avLst/>
                  <a:gdLst>
                    <a:gd name="connsiteX0" fmla="*/ 1484552 w 3883897"/>
                    <a:gd name="connsiteY0" fmla="*/ 63619 h 4060025"/>
                    <a:gd name="connsiteX1" fmla="*/ 1339697 w 3883897"/>
                    <a:gd name="connsiteY1" fmla="*/ 661147 h 4060025"/>
                    <a:gd name="connsiteX2" fmla="*/ 1059039 w 3883897"/>
                    <a:gd name="connsiteY2" fmla="*/ 1430692 h 4060025"/>
                    <a:gd name="connsiteX3" fmla="*/ 877970 w 3883897"/>
                    <a:gd name="connsiteY3" fmla="*/ 2001060 h 4060025"/>
                    <a:gd name="connsiteX4" fmla="*/ 343815 w 3883897"/>
                    <a:gd name="connsiteY4" fmla="*/ 2390359 h 4060025"/>
                    <a:gd name="connsiteX5" fmla="*/ 8837 w 3883897"/>
                    <a:gd name="connsiteY5" fmla="*/ 2680070 h 4060025"/>
                    <a:gd name="connsiteX6" fmla="*/ 696901 w 3883897"/>
                    <a:gd name="connsiteY6" fmla="*/ 3223278 h 4060025"/>
                    <a:gd name="connsiteX7" fmla="*/ 1104306 w 3883897"/>
                    <a:gd name="connsiteY7" fmla="*/ 3793646 h 4060025"/>
                    <a:gd name="connsiteX8" fmla="*/ 2235990 w 3883897"/>
                    <a:gd name="connsiteY8" fmla="*/ 4056197 h 4060025"/>
                    <a:gd name="connsiteX9" fmla="*/ 2896893 w 3883897"/>
                    <a:gd name="connsiteY9" fmla="*/ 3612577 h 4060025"/>
                    <a:gd name="connsiteX10" fmla="*/ 3865613 w 3883897"/>
                    <a:gd name="connsiteY10" fmla="*/ 3187064 h 4060025"/>
                    <a:gd name="connsiteX11" fmla="*/ 3458207 w 3883897"/>
                    <a:gd name="connsiteY11" fmla="*/ 2209290 h 4060025"/>
                    <a:gd name="connsiteX12" fmla="*/ 2570968 w 3883897"/>
                    <a:gd name="connsiteY12" fmla="*/ 1575547 h 4060025"/>
                    <a:gd name="connsiteX13" fmla="*/ 2426112 w 3883897"/>
                    <a:gd name="connsiteY13" fmla="*/ 552506 h 4060025"/>
                    <a:gd name="connsiteX14" fmla="*/ 2145455 w 3883897"/>
                    <a:gd name="connsiteY14" fmla="*/ 136046 h 4060025"/>
                    <a:gd name="connsiteX15" fmla="*/ 1747103 w 3883897"/>
                    <a:gd name="connsiteY15" fmla="*/ 27405 h 4060025"/>
                    <a:gd name="connsiteX16" fmla="*/ 1484552 w 3883897"/>
                    <a:gd name="connsiteY16" fmla="*/ 63619 h 406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883897" h="4060025">
                      <a:moveTo>
                        <a:pt x="1484552" y="63619"/>
                      </a:moveTo>
                      <a:cubicBezTo>
                        <a:pt x="1416651" y="169243"/>
                        <a:pt x="1410616" y="433302"/>
                        <a:pt x="1339697" y="661147"/>
                      </a:cubicBezTo>
                      <a:cubicBezTo>
                        <a:pt x="1268778" y="888993"/>
                        <a:pt x="1135994" y="1207373"/>
                        <a:pt x="1059039" y="1430692"/>
                      </a:cubicBezTo>
                      <a:cubicBezTo>
                        <a:pt x="982084" y="1654011"/>
                        <a:pt x="997174" y="1841116"/>
                        <a:pt x="877970" y="2001060"/>
                      </a:cubicBezTo>
                      <a:cubicBezTo>
                        <a:pt x="758766" y="2161004"/>
                        <a:pt x="488670" y="2277191"/>
                        <a:pt x="343815" y="2390359"/>
                      </a:cubicBezTo>
                      <a:cubicBezTo>
                        <a:pt x="198960" y="2503527"/>
                        <a:pt x="-50011" y="2541250"/>
                        <a:pt x="8837" y="2680070"/>
                      </a:cubicBezTo>
                      <a:cubicBezTo>
                        <a:pt x="67685" y="2818890"/>
                        <a:pt x="514323" y="3037682"/>
                        <a:pt x="696901" y="3223278"/>
                      </a:cubicBezTo>
                      <a:cubicBezTo>
                        <a:pt x="879479" y="3408874"/>
                        <a:pt x="847791" y="3654826"/>
                        <a:pt x="1104306" y="3793646"/>
                      </a:cubicBezTo>
                      <a:cubicBezTo>
                        <a:pt x="1360821" y="3932466"/>
                        <a:pt x="1937226" y="4086375"/>
                        <a:pt x="2235990" y="4056197"/>
                      </a:cubicBezTo>
                      <a:cubicBezTo>
                        <a:pt x="2534754" y="4026019"/>
                        <a:pt x="2625289" y="3757432"/>
                        <a:pt x="2896893" y="3612577"/>
                      </a:cubicBezTo>
                      <a:cubicBezTo>
                        <a:pt x="3168497" y="3467722"/>
                        <a:pt x="3772061" y="3420945"/>
                        <a:pt x="3865613" y="3187064"/>
                      </a:cubicBezTo>
                      <a:cubicBezTo>
                        <a:pt x="3959165" y="2953183"/>
                        <a:pt x="3673981" y="2477876"/>
                        <a:pt x="3458207" y="2209290"/>
                      </a:cubicBezTo>
                      <a:cubicBezTo>
                        <a:pt x="3242433" y="1940704"/>
                        <a:pt x="2742984" y="1851678"/>
                        <a:pt x="2570968" y="1575547"/>
                      </a:cubicBezTo>
                      <a:cubicBezTo>
                        <a:pt x="2398952" y="1299416"/>
                        <a:pt x="2497031" y="792423"/>
                        <a:pt x="2426112" y="552506"/>
                      </a:cubicBezTo>
                      <a:cubicBezTo>
                        <a:pt x="2355193" y="312589"/>
                        <a:pt x="2258623" y="223563"/>
                        <a:pt x="2145455" y="136046"/>
                      </a:cubicBezTo>
                      <a:cubicBezTo>
                        <a:pt x="2032287" y="48529"/>
                        <a:pt x="1852727" y="42494"/>
                        <a:pt x="1747103" y="27405"/>
                      </a:cubicBezTo>
                      <a:cubicBezTo>
                        <a:pt x="1641479" y="12316"/>
                        <a:pt x="1552453" y="-42005"/>
                        <a:pt x="1484552" y="6361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25ECE7A1-59A6-35C3-21C6-443E56A6DC80}"/>
                    </a:ext>
                  </a:extLst>
                </p:cNvPr>
                <p:cNvGrpSpPr/>
                <p:nvPr/>
              </p:nvGrpSpPr>
              <p:grpSpPr>
                <a:xfrm rot="20802622" flipH="1">
                  <a:off x="5598862" y="1509977"/>
                  <a:ext cx="1531545" cy="1763162"/>
                  <a:chOff x="3567065" y="1665838"/>
                  <a:chExt cx="2199992" cy="1763162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7FE8636A-6B80-51AD-F1C9-74384E5714C6}"/>
                      </a:ext>
                    </a:extLst>
                  </p:cNvPr>
                  <p:cNvSpPr/>
                  <p:nvPr/>
                </p:nvSpPr>
                <p:spPr>
                  <a:xfrm>
                    <a:off x="4137434" y="1901228"/>
                    <a:ext cx="1140736" cy="1527772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026C8F51-340A-4431-FBE7-7991CDDB0237}"/>
                      </a:ext>
                    </a:extLst>
                  </p:cNvPr>
                  <p:cNvSpPr/>
                  <p:nvPr/>
                </p:nvSpPr>
                <p:spPr>
                  <a:xfrm>
                    <a:off x="4744016" y="2788467"/>
                    <a:ext cx="461727" cy="443620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77F90E31-0ECE-BBC9-753C-1BF4EE92EFAB}"/>
                      </a:ext>
                    </a:extLst>
                  </p:cNvPr>
                  <p:cNvSpPr/>
                  <p:nvPr/>
                </p:nvSpPr>
                <p:spPr>
                  <a:xfrm>
                    <a:off x="4834550" y="2906162"/>
                    <a:ext cx="63375" cy="633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C33DA95E-8C9D-0B26-848C-2F2661D3C9B7}"/>
                      </a:ext>
                    </a:extLst>
                  </p:cNvPr>
                  <p:cNvSpPr/>
                  <p:nvPr/>
                </p:nvSpPr>
                <p:spPr>
                  <a:xfrm>
                    <a:off x="3567065" y="1665838"/>
                    <a:ext cx="2199992" cy="1457608"/>
                  </a:xfrm>
                  <a:custGeom>
                    <a:avLst/>
                    <a:gdLst>
                      <a:gd name="connsiteX0" fmla="*/ 9054 w 2199992"/>
                      <a:gd name="connsiteY0" fmla="*/ 0 h 1457608"/>
                      <a:gd name="connsiteX1" fmla="*/ 0 w 2199992"/>
                      <a:gd name="connsiteY1" fmla="*/ 271604 h 1457608"/>
                      <a:gd name="connsiteX2" fmla="*/ 1846907 w 2199992"/>
                      <a:gd name="connsiteY2" fmla="*/ 1457608 h 1457608"/>
                      <a:gd name="connsiteX3" fmla="*/ 2199992 w 2199992"/>
                      <a:gd name="connsiteY3" fmla="*/ 371192 h 1457608"/>
                      <a:gd name="connsiteX4" fmla="*/ 9054 w 2199992"/>
                      <a:gd name="connsiteY4" fmla="*/ 0 h 1457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9992" h="1457608">
                        <a:moveTo>
                          <a:pt x="9054" y="0"/>
                        </a:moveTo>
                        <a:lnTo>
                          <a:pt x="0" y="271604"/>
                        </a:lnTo>
                        <a:lnTo>
                          <a:pt x="1846907" y="1457608"/>
                        </a:lnTo>
                        <a:lnTo>
                          <a:pt x="2199992" y="371192"/>
                        </a:lnTo>
                        <a:lnTo>
                          <a:pt x="9054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7AE49DC4-2CF8-3E1C-F333-BA23091F4C36}"/>
                    </a:ext>
                  </a:extLst>
                </p:cNvPr>
                <p:cNvGrpSpPr/>
                <p:nvPr/>
              </p:nvGrpSpPr>
              <p:grpSpPr>
                <a:xfrm>
                  <a:off x="3662417" y="1677916"/>
                  <a:ext cx="2199992" cy="1763162"/>
                  <a:chOff x="3567065" y="1665838"/>
                  <a:chExt cx="2199992" cy="1763162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53753828-F700-F118-928B-951B007F72EA}"/>
                      </a:ext>
                    </a:extLst>
                  </p:cNvPr>
                  <p:cNvSpPr/>
                  <p:nvPr/>
                </p:nvSpPr>
                <p:spPr>
                  <a:xfrm>
                    <a:off x="4137434" y="1901228"/>
                    <a:ext cx="1140736" cy="1527772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B2D3281D-654F-7AFA-9D8C-C2F392D3D650}"/>
                      </a:ext>
                    </a:extLst>
                  </p:cNvPr>
                  <p:cNvSpPr/>
                  <p:nvPr/>
                </p:nvSpPr>
                <p:spPr>
                  <a:xfrm>
                    <a:off x="4744016" y="2788467"/>
                    <a:ext cx="461727" cy="443620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0A519C15-F24D-A536-6337-DD80EB56245A}"/>
                      </a:ext>
                    </a:extLst>
                  </p:cNvPr>
                  <p:cNvSpPr/>
                  <p:nvPr/>
                </p:nvSpPr>
                <p:spPr>
                  <a:xfrm>
                    <a:off x="4834550" y="2906162"/>
                    <a:ext cx="63375" cy="633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CDD4EF4B-3B5A-D83C-C129-CC701606E6BC}"/>
                      </a:ext>
                    </a:extLst>
                  </p:cNvPr>
                  <p:cNvSpPr/>
                  <p:nvPr/>
                </p:nvSpPr>
                <p:spPr>
                  <a:xfrm>
                    <a:off x="3567065" y="1665838"/>
                    <a:ext cx="2199992" cy="1457608"/>
                  </a:xfrm>
                  <a:custGeom>
                    <a:avLst/>
                    <a:gdLst>
                      <a:gd name="connsiteX0" fmla="*/ 9054 w 2199992"/>
                      <a:gd name="connsiteY0" fmla="*/ 0 h 1457608"/>
                      <a:gd name="connsiteX1" fmla="*/ 0 w 2199992"/>
                      <a:gd name="connsiteY1" fmla="*/ 271604 h 1457608"/>
                      <a:gd name="connsiteX2" fmla="*/ 1846907 w 2199992"/>
                      <a:gd name="connsiteY2" fmla="*/ 1457608 h 1457608"/>
                      <a:gd name="connsiteX3" fmla="*/ 2199992 w 2199992"/>
                      <a:gd name="connsiteY3" fmla="*/ 371192 h 1457608"/>
                      <a:gd name="connsiteX4" fmla="*/ 9054 w 2199992"/>
                      <a:gd name="connsiteY4" fmla="*/ 0 h 1457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9992" h="1457608">
                        <a:moveTo>
                          <a:pt x="9054" y="0"/>
                        </a:moveTo>
                        <a:lnTo>
                          <a:pt x="0" y="271604"/>
                        </a:lnTo>
                        <a:lnTo>
                          <a:pt x="1846907" y="1457608"/>
                        </a:lnTo>
                        <a:lnTo>
                          <a:pt x="2199992" y="371192"/>
                        </a:lnTo>
                        <a:lnTo>
                          <a:pt x="9054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60A870B-7938-43DA-F6D7-DAB41E367EB3}"/>
                  </a:ext>
                </a:extLst>
              </p:cNvPr>
              <p:cNvGrpSpPr/>
              <p:nvPr/>
            </p:nvGrpSpPr>
            <p:grpSpPr>
              <a:xfrm rot="685218">
                <a:off x="2654335" y="4659184"/>
                <a:ext cx="1595029" cy="1329742"/>
                <a:chOff x="3367672" y="5187636"/>
                <a:chExt cx="1595029" cy="1019371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29A7111-3C7B-8FC3-7163-808078D8B4FA}"/>
                    </a:ext>
                  </a:extLst>
                </p:cNvPr>
                <p:cNvGrpSpPr/>
                <p:nvPr/>
              </p:nvGrpSpPr>
              <p:grpSpPr>
                <a:xfrm>
                  <a:off x="3367672" y="5187636"/>
                  <a:ext cx="688280" cy="561564"/>
                  <a:chOff x="3367672" y="5187636"/>
                  <a:chExt cx="688280" cy="561564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F367A708-B862-3191-7E30-53C1AEF19CDA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9C7BBC3D-A306-B248-7AC4-6E7C3EC5A93C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05122FD-F5A0-6E43-D583-AB216A0340F8}"/>
                    </a:ext>
                  </a:extLst>
                </p:cNvPr>
                <p:cNvGrpSpPr/>
                <p:nvPr/>
              </p:nvGrpSpPr>
              <p:grpSpPr>
                <a:xfrm>
                  <a:off x="3594117" y="5265518"/>
                  <a:ext cx="883170" cy="776201"/>
                  <a:chOff x="3367672" y="5187636"/>
                  <a:chExt cx="688280" cy="561564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372A358E-E164-00E5-F11D-C5DE3AF5E0C5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ED11BDE1-B8CE-FEAB-FEC0-7C7A8AFE16AC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5016C56E-BDBE-360A-B3DE-0289FDD5F8A9}"/>
                    </a:ext>
                  </a:extLst>
                </p:cNvPr>
                <p:cNvGrpSpPr/>
                <p:nvPr/>
              </p:nvGrpSpPr>
              <p:grpSpPr>
                <a:xfrm flipH="1">
                  <a:off x="4282289" y="5430806"/>
                  <a:ext cx="680412" cy="776201"/>
                  <a:chOff x="3367672" y="5187636"/>
                  <a:chExt cx="688280" cy="561564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5DE2AC6D-9239-A519-38F9-D96BCAEF2B30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1ECD51C4-8B64-F5CC-2395-3081FF89F347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99DBA87-41FA-83BA-1129-DFDE8E5E94FC}"/>
                  </a:ext>
                </a:extLst>
              </p:cNvPr>
              <p:cNvGrpSpPr/>
              <p:nvPr/>
            </p:nvGrpSpPr>
            <p:grpSpPr>
              <a:xfrm rot="158693" flipH="1">
                <a:off x="6405382" y="5409501"/>
                <a:ext cx="1647838" cy="1019371"/>
                <a:chOff x="3367672" y="5187636"/>
                <a:chExt cx="1595029" cy="101937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1FD9D6E8-2FB1-04A6-33C4-45C19BDA5BC6}"/>
                    </a:ext>
                  </a:extLst>
                </p:cNvPr>
                <p:cNvGrpSpPr/>
                <p:nvPr/>
              </p:nvGrpSpPr>
              <p:grpSpPr>
                <a:xfrm>
                  <a:off x="3367672" y="5187636"/>
                  <a:ext cx="688280" cy="561564"/>
                  <a:chOff x="3367672" y="5187636"/>
                  <a:chExt cx="688280" cy="561564"/>
                </a:xfrm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FDEBB6D0-D7AB-E639-1CBA-2DFADD2952E9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3A991D22-CE71-3CB5-B49D-507408054759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FA7D185F-88D2-B3C5-FEB1-9E13AFADB62B}"/>
                    </a:ext>
                  </a:extLst>
                </p:cNvPr>
                <p:cNvGrpSpPr/>
                <p:nvPr/>
              </p:nvGrpSpPr>
              <p:grpSpPr>
                <a:xfrm>
                  <a:off x="3594117" y="5265518"/>
                  <a:ext cx="883170" cy="776201"/>
                  <a:chOff x="3367672" y="5187636"/>
                  <a:chExt cx="688280" cy="561564"/>
                </a:xfrm>
              </p:grpSpPr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F45BF79C-9799-586B-0CBB-AA9A21F926AA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25B6E473-EDD6-9B4E-833D-5FE0FE11E119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B0351F52-97F3-B618-3E21-F931B97D95C6}"/>
                    </a:ext>
                  </a:extLst>
                </p:cNvPr>
                <p:cNvGrpSpPr/>
                <p:nvPr/>
              </p:nvGrpSpPr>
              <p:grpSpPr>
                <a:xfrm flipH="1">
                  <a:off x="4282289" y="5430806"/>
                  <a:ext cx="680412" cy="776201"/>
                  <a:chOff x="3367672" y="5187636"/>
                  <a:chExt cx="688280" cy="561564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838EBA51-C610-8D70-D558-E12EDA2786DB}"/>
                      </a:ext>
                    </a:extLst>
                  </p:cNvPr>
                  <p:cNvSpPr/>
                  <p:nvPr/>
                </p:nvSpPr>
                <p:spPr>
                  <a:xfrm>
                    <a:off x="3476531" y="5187636"/>
                    <a:ext cx="579421" cy="42463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3046807B-29CF-DA2D-5A7A-7AC1268F37AD}"/>
                      </a:ext>
                    </a:extLst>
                  </p:cNvPr>
                  <p:cNvSpPr/>
                  <p:nvPr/>
                </p:nvSpPr>
                <p:spPr>
                  <a:xfrm>
                    <a:off x="3367672" y="5289416"/>
                    <a:ext cx="452890" cy="459784"/>
                  </a:xfrm>
                  <a:custGeom>
                    <a:avLst/>
                    <a:gdLst>
                      <a:gd name="connsiteX0" fmla="*/ 307818 w 570459"/>
                      <a:gd name="connsiteY0" fmla="*/ 7625 h 584370"/>
                      <a:gd name="connsiteX1" fmla="*/ 126749 w 570459"/>
                      <a:gd name="connsiteY1" fmla="*/ 43839 h 584370"/>
                      <a:gd name="connsiteX2" fmla="*/ 0 w 570459"/>
                      <a:gd name="connsiteY2" fmla="*/ 387871 h 584370"/>
                      <a:gd name="connsiteX3" fmla="*/ 126749 w 570459"/>
                      <a:gd name="connsiteY3" fmla="*/ 577994 h 584370"/>
                      <a:gd name="connsiteX4" fmla="*/ 117696 w 570459"/>
                      <a:gd name="connsiteY4" fmla="*/ 523673 h 584370"/>
                      <a:gd name="connsiteX5" fmla="*/ 262551 w 570459"/>
                      <a:gd name="connsiteY5" fmla="*/ 369764 h 584370"/>
                      <a:gd name="connsiteX6" fmla="*/ 534155 w 570459"/>
                      <a:gd name="connsiteY6" fmla="*/ 315443 h 584370"/>
                      <a:gd name="connsiteX7" fmla="*/ 543208 w 570459"/>
                      <a:gd name="connsiteY7" fmla="*/ 71000 h 584370"/>
                      <a:gd name="connsiteX8" fmla="*/ 307818 w 570459"/>
                      <a:gd name="connsiteY8" fmla="*/ 7625 h 58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0459" h="584370">
                        <a:moveTo>
                          <a:pt x="307818" y="7625"/>
                        </a:moveTo>
                        <a:cubicBezTo>
                          <a:pt x="238408" y="3098"/>
                          <a:pt x="178052" y="-19535"/>
                          <a:pt x="126749" y="43839"/>
                        </a:cubicBezTo>
                        <a:cubicBezTo>
                          <a:pt x="75446" y="107213"/>
                          <a:pt x="0" y="298845"/>
                          <a:pt x="0" y="387871"/>
                        </a:cubicBezTo>
                        <a:cubicBezTo>
                          <a:pt x="0" y="476897"/>
                          <a:pt x="107133" y="555360"/>
                          <a:pt x="126749" y="577994"/>
                        </a:cubicBezTo>
                        <a:cubicBezTo>
                          <a:pt x="146365" y="600628"/>
                          <a:pt x="95062" y="558378"/>
                          <a:pt x="117696" y="523673"/>
                        </a:cubicBezTo>
                        <a:cubicBezTo>
                          <a:pt x="140330" y="488968"/>
                          <a:pt x="193141" y="404469"/>
                          <a:pt x="262551" y="369764"/>
                        </a:cubicBezTo>
                        <a:cubicBezTo>
                          <a:pt x="331961" y="335059"/>
                          <a:pt x="487379" y="365237"/>
                          <a:pt x="534155" y="315443"/>
                        </a:cubicBezTo>
                        <a:cubicBezTo>
                          <a:pt x="580931" y="265649"/>
                          <a:pt x="580931" y="123812"/>
                          <a:pt x="543208" y="71000"/>
                        </a:cubicBezTo>
                        <a:cubicBezTo>
                          <a:pt x="505485" y="18188"/>
                          <a:pt x="377228" y="12152"/>
                          <a:pt x="307818" y="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6BC4163-995D-3806-4AD8-4C9ED15A6426}"/>
                  </a:ext>
                </a:extLst>
              </p:cNvPr>
              <p:cNvGrpSpPr/>
              <p:nvPr/>
            </p:nvGrpSpPr>
            <p:grpSpPr>
              <a:xfrm rot="19143390">
                <a:off x="5402569" y="3433810"/>
                <a:ext cx="282170" cy="443620"/>
                <a:chOff x="5163944" y="3394641"/>
                <a:chExt cx="282170" cy="443620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EAECFB55-46EC-A6DA-76E7-CB69C15E77B9}"/>
                    </a:ext>
                  </a:extLst>
                </p:cNvPr>
                <p:cNvSpPr/>
                <p:nvPr/>
              </p:nvSpPr>
              <p:spPr>
                <a:xfrm rot="1806483">
                  <a:off x="5187891" y="3394641"/>
                  <a:ext cx="258223" cy="44362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226947D-2987-77F8-056B-63C88E3AD2E4}"/>
                    </a:ext>
                  </a:extLst>
                </p:cNvPr>
                <p:cNvSpPr/>
                <p:nvPr/>
              </p:nvSpPr>
              <p:spPr>
                <a:xfrm rot="1806483" flipH="1">
                  <a:off x="5163944" y="3682528"/>
                  <a:ext cx="129640" cy="128233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B906309-D05E-38AF-68E9-8EBFB3B5FEDC}"/>
                  </a:ext>
                </a:extLst>
              </p:cNvPr>
              <p:cNvGrpSpPr/>
              <p:nvPr/>
            </p:nvGrpSpPr>
            <p:grpSpPr>
              <a:xfrm rot="16579231">
                <a:off x="5835813" y="3483812"/>
                <a:ext cx="282170" cy="443620"/>
                <a:chOff x="5163944" y="3394641"/>
                <a:chExt cx="282170" cy="443620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F129F377-458C-F036-D92A-244C5129F359}"/>
                    </a:ext>
                  </a:extLst>
                </p:cNvPr>
                <p:cNvSpPr/>
                <p:nvPr/>
              </p:nvSpPr>
              <p:spPr>
                <a:xfrm rot="1806483">
                  <a:off x="5187891" y="3394641"/>
                  <a:ext cx="258223" cy="44362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BE8FCC8-BFF3-CFE5-E530-701103B4E135}"/>
                    </a:ext>
                  </a:extLst>
                </p:cNvPr>
                <p:cNvSpPr/>
                <p:nvPr/>
              </p:nvSpPr>
              <p:spPr>
                <a:xfrm rot="1806483" flipH="1">
                  <a:off x="5163944" y="3682528"/>
                  <a:ext cx="129640" cy="128233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996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dinosaur&#10;&#10;Description automatically generated">
            <a:extLst>
              <a:ext uri="{FF2B5EF4-FFF2-40B4-BE49-F238E27FC236}">
                <a16:creationId xmlns:a16="http://schemas.microsoft.com/office/drawing/2014/main" id="{D7645503-1B0F-8000-2C4F-9BCE0D9E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97" y="2178442"/>
            <a:ext cx="2493058" cy="2085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D23AF4-1178-574E-B33B-5E66A674F01A}"/>
              </a:ext>
            </a:extLst>
          </p:cNvPr>
          <p:cNvSpPr txBox="1"/>
          <p:nvPr/>
        </p:nvSpPr>
        <p:spPr>
          <a:xfrm>
            <a:off x="4917371" y="5432080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Animated GIF</a:t>
            </a:r>
          </a:p>
          <a:p>
            <a:pPr algn="ctr"/>
            <a:r>
              <a:rPr lang="en-US" dirty="0"/>
              <a:t>from </a:t>
            </a:r>
            <a:r>
              <a:rPr lang="en-US" dirty="0" err="1"/>
              <a:t>GifMaker</a:t>
            </a:r>
            <a:r>
              <a:rPr lang="en-US" dirty="0"/>
              <a:t> with no scaling</a:t>
            </a:r>
          </a:p>
        </p:txBody>
      </p:sp>
    </p:spTree>
    <p:extLst>
      <p:ext uri="{BB962C8B-B14F-4D97-AF65-F5344CB8AC3E}">
        <p14:creationId xmlns:p14="http://schemas.microsoft.com/office/powerpoint/2010/main" val="3930624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FF9E41F-2C19-92EA-8FAD-50FA8ECE16A2}"/>
              </a:ext>
            </a:extLst>
          </p:cNvPr>
          <p:cNvGrpSpPr/>
          <p:nvPr/>
        </p:nvGrpSpPr>
        <p:grpSpPr>
          <a:xfrm>
            <a:off x="912414" y="1050856"/>
            <a:ext cx="3887366" cy="4591231"/>
            <a:chOff x="1838765" y="1403281"/>
            <a:chExt cx="3887366" cy="459123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D7A0738-F353-57C2-1567-0AF1BB516D6D}"/>
                </a:ext>
              </a:extLst>
            </p:cNvPr>
            <p:cNvSpPr/>
            <p:nvPr/>
          </p:nvSpPr>
          <p:spPr>
            <a:xfrm rot="2140212">
              <a:off x="2033091" y="2650549"/>
              <a:ext cx="3693040" cy="3343963"/>
            </a:xfrm>
            <a:custGeom>
              <a:avLst/>
              <a:gdLst>
                <a:gd name="connsiteX0" fmla="*/ 130717 w 1179993"/>
                <a:gd name="connsiteY0" fmla="*/ 716115 h 716183"/>
                <a:gd name="connsiteX1" fmla="*/ 3968 w 1179993"/>
                <a:gd name="connsiteY1" fmla="*/ 544099 h 716183"/>
                <a:gd name="connsiteX2" fmla="*/ 266519 w 1179993"/>
                <a:gd name="connsiteY2" fmla="*/ 589366 h 716183"/>
                <a:gd name="connsiteX3" fmla="*/ 148824 w 1179993"/>
                <a:gd name="connsiteY3" fmla="*/ 263441 h 716183"/>
                <a:gd name="connsiteX4" fmla="*/ 175984 w 1179993"/>
                <a:gd name="connsiteY4" fmla="*/ 73319 h 716183"/>
                <a:gd name="connsiteX5" fmla="*/ 275572 w 1179993"/>
                <a:gd name="connsiteY5" fmla="*/ 154800 h 716183"/>
                <a:gd name="connsiteX6" fmla="*/ 420427 w 1179993"/>
                <a:gd name="connsiteY6" fmla="*/ 46158 h 716183"/>
                <a:gd name="connsiteX7" fmla="*/ 348000 w 1179993"/>
                <a:gd name="connsiteY7" fmla="*/ 891 h 716183"/>
                <a:gd name="connsiteX8" fmla="*/ 574336 w 1179993"/>
                <a:gd name="connsiteY8" fmla="*/ 82372 h 716183"/>
                <a:gd name="connsiteX9" fmla="*/ 981742 w 1179993"/>
                <a:gd name="connsiteY9" fmla="*/ 263441 h 716183"/>
                <a:gd name="connsiteX10" fmla="*/ 1017956 w 1179993"/>
                <a:gd name="connsiteY10" fmla="*/ 209121 h 716183"/>
                <a:gd name="connsiteX11" fmla="*/ 1171865 w 1179993"/>
                <a:gd name="connsiteY11" fmla="*/ 263441 h 716183"/>
                <a:gd name="connsiteX12" fmla="*/ 737299 w 1179993"/>
                <a:gd name="connsiteY12" fmla="*/ 408297 h 716183"/>
                <a:gd name="connsiteX13" fmla="*/ 429481 w 1179993"/>
                <a:gd name="connsiteY13" fmla="*/ 562206 h 716183"/>
                <a:gd name="connsiteX14" fmla="*/ 130717 w 1179993"/>
                <a:gd name="connsiteY14" fmla="*/ 716115 h 71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9993" h="716183">
                  <a:moveTo>
                    <a:pt x="130717" y="716115"/>
                  </a:moveTo>
                  <a:cubicBezTo>
                    <a:pt x="59798" y="713097"/>
                    <a:pt x="-18666" y="565224"/>
                    <a:pt x="3968" y="544099"/>
                  </a:cubicBezTo>
                  <a:cubicBezTo>
                    <a:pt x="26602" y="522974"/>
                    <a:pt x="242376" y="636142"/>
                    <a:pt x="266519" y="589366"/>
                  </a:cubicBezTo>
                  <a:cubicBezTo>
                    <a:pt x="290662" y="542590"/>
                    <a:pt x="163913" y="349449"/>
                    <a:pt x="148824" y="263441"/>
                  </a:cubicBezTo>
                  <a:cubicBezTo>
                    <a:pt x="133735" y="177433"/>
                    <a:pt x="154859" y="91426"/>
                    <a:pt x="175984" y="73319"/>
                  </a:cubicBezTo>
                  <a:cubicBezTo>
                    <a:pt x="197109" y="55212"/>
                    <a:pt x="234832" y="159327"/>
                    <a:pt x="275572" y="154800"/>
                  </a:cubicBezTo>
                  <a:cubicBezTo>
                    <a:pt x="316312" y="150273"/>
                    <a:pt x="408356" y="71809"/>
                    <a:pt x="420427" y="46158"/>
                  </a:cubicBezTo>
                  <a:cubicBezTo>
                    <a:pt x="432498" y="20507"/>
                    <a:pt x="322348" y="-5145"/>
                    <a:pt x="348000" y="891"/>
                  </a:cubicBezTo>
                  <a:cubicBezTo>
                    <a:pt x="373652" y="6927"/>
                    <a:pt x="468712" y="38614"/>
                    <a:pt x="574336" y="82372"/>
                  </a:cubicBezTo>
                  <a:cubicBezTo>
                    <a:pt x="679960" y="126130"/>
                    <a:pt x="907805" y="242316"/>
                    <a:pt x="981742" y="263441"/>
                  </a:cubicBezTo>
                  <a:cubicBezTo>
                    <a:pt x="1055679" y="284566"/>
                    <a:pt x="986269" y="209121"/>
                    <a:pt x="1017956" y="209121"/>
                  </a:cubicBezTo>
                  <a:cubicBezTo>
                    <a:pt x="1049643" y="209121"/>
                    <a:pt x="1218641" y="230245"/>
                    <a:pt x="1171865" y="263441"/>
                  </a:cubicBezTo>
                  <a:cubicBezTo>
                    <a:pt x="1125089" y="296637"/>
                    <a:pt x="861030" y="358503"/>
                    <a:pt x="737299" y="408297"/>
                  </a:cubicBezTo>
                  <a:cubicBezTo>
                    <a:pt x="613568" y="458091"/>
                    <a:pt x="527560" y="503359"/>
                    <a:pt x="429481" y="562206"/>
                  </a:cubicBezTo>
                  <a:cubicBezTo>
                    <a:pt x="331402" y="621053"/>
                    <a:pt x="201636" y="719133"/>
                    <a:pt x="130717" y="71611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66000">
                  <a:srgbClr val="FFFF00"/>
                </a:gs>
              </a:gsLst>
              <a:lin ang="13500000" scaled="1"/>
            </a:gradFill>
            <a:ln w="12700"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898ED7-9E66-C8C8-79EC-61E12F5E1D3E}"/>
                </a:ext>
              </a:extLst>
            </p:cNvPr>
            <p:cNvSpPr/>
            <p:nvPr/>
          </p:nvSpPr>
          <p:spPr>
            <a:xfrm>
              <a:off x="3544563" y="2542599"/>
              <a:ext cx="810638" cy="517955"/>
            </a:xfrm>
            <a:custGeom>
              <a:avLst/>
              <a:gdLst>
                <a:gd name="connsiteX0" fmla="*/ 122090 w 810638"/>
                <a:gd name="connsiteY0" fmla="*/ 10478 h 517955"/>
                <a:gd name="connsiteX1" fmla="*/ 4394 w 810638"/>
                <a:gd name="connsiteY1" fmla="*/ 137226 h 517955"/>
                <a:gd name="connsiteX2" fmla="*/ 49662 w 810638"/>
                <a:gd name="connsiteY2" fmla="*/ 408830 h 517955"/>
                <a:gd name="connsiteX3" fmla="*/ 275998 w 810638"/>
                <a:gd name="connsiteY3" fmla="*/ 517472 h 517955"/>
                <a:gd name="connsiteX4" fmla="*/ 647191 w 810638"/>
                <a:gd name="connsiteY4" fmla="*/ 372617 h 517955"/>
                <a:gd name="connsiteX5" fmla="*/ 810153 w 810638"/>
                <a:gd name="connsiteY5" fmla="*/ 273028 h 517955"/>
                <a:gd name="connsiteX6" fmla="*/ 601923 w 810638"/>
                <a:gd name="connsiteY6" fmla="*/ 64799 h 517955"/>
                <a:gd name="connsiteX7" fmla="*/ 366533 w 810638"/>
                <a:gd name="connsiteY7" fmla="*/ 10478 h 517955"/>
                <a:gd name="connsiteX8" fmla="*/ 122090 w 810638"/>
                <a:gd name="connsiteY8" fmla="*/ 10478 h 51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638" h="517955">
                  <a:moveTo>
                    <a:pt x="122090" y="10478"/>
                  </a:moveTo>
                  <a:cubicBezTo>
                    <a:pt x="61734" y="31603"/>
                    <a:pt x="16465" y="70834"/>
                    <a:pt x="4394" y="137226"/>
                  </a:cubicBezTo>
                  <a:cubicBezTo>
                    <a:pt x="-7677" y="203618"/>
                    <a:pt x="4395" y="345456"/>
                    <a:pt x="49662" y="408830"/>
                  </a:cubicBezTo>
                  <a:cubicBezTo>
                    <a:pt x="94929" y="472204"/>
                    <a:pt x="176410" y="523507"/>
                    <a:pt x="275998" y="517472"/>
                  </a:cubicBezTo>
                  <a:cubicBezTo>
                    <a:pt x="375586" y="511437"/>
                    <a:pt x="558165" y="413358"/>
                    <a:pt x="647191" y="372617"/>
                  </a:cubicBezTo>
                  <a:cubicBezTo>
                    <a:pt x="736217" y="331876"/>
                    <a:pt x="817698" y="324331"/>
                    <a:pt x="810153" y="273028"/>
                  </a:cubicBezTo>
                  <a:cubicBezTo>
                    <a:pt x="802608" y="221725"/>
                    <a:pt x="675860" y="108557"/>
                    <a:pt x="601923" y="64799"/>
                  </a:cubicBezTo>
                  <a:cubicBezTo>
                    <a:pt x="527986" y="21041"/>
                    <a:pt x="444996" y="15005"/>
                    <a:pt x="366533" y="10478"/>
                  </a:cubicBezTo>
                  <a:cubicBezTo>
                    <a:pt x="288070" y="5951"/>
                    <a:pt x="182446" y="-10647"/>
                    <a:pt x="122090" y="10478"/>
                  </a:cubicBez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8AA633F-3A24-91FA-E8D4-7C407D1320D7}"/>
                </a:ext>
              </a:extLst>
            </p:cNvPr>
            <p:cNvSpPr/>
            <p:nvPr/>
          </p:nvSpPr>
          <p:spPr>
            <a:xfrm>
              <a:off x="2938050" y="1403281"/>
              <a:ext cx="1883121" cy="1457608"/>
            </a:xfrm>
            <a:custGeom>
              <a:avLst/>
              <a:gdLst>
                <a:gd name="connsiteX0" fmla="*/ 470780 w 1883121"/>
                <a:gd name="connsiteY0" fmla="*/ 1213164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470780 w 1883121"/>
                <a:gd name="connsiteY12" fmla="*/ 1213164 h 1412341"/>
                <a:gd name="connsiteX0" fmla="*/ 642796 w 1883121"/>
                <a:gd name="connsiteY0" fmla="*/ 1348966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642796 w 1883121"/>
                <a:gd name="connsiteY12" fmla="*/ 1348966 h 1412341"/>
                <a:gd name="connsiteX0" fmla="*/ 642796 w 1883121"/>
                <a:gd name="connsiteY0" fmla="*/ 1348966 h 1457608"/>
                <a:gd name="connsiteX1" fmla="*/ 0 w 1883121"/>
                <a:gd name="connsiteY1" fmla="*/ 362139 h 1457608"/>
                <a:gd name="connsiteX2" fmla="*/ 380246 w 1883121"/>
                <a:gd name="connsiteY2" fmla="*/ 724277 h 1457608"/>
                <a:gd name="connsiteX3" fmla="*/ 407406 w 1883121"/>
                <a:gd name="connsiteY3" fmla="*/ 54321 h 1457608"/>
                <a:gd name="connsiteX4" fmla="*/ 697117 w 1883121"/>
                <a:gd name="connsiteY4" fmla="*/ 814812 h 1457608"/>
                <a:gd name="connsiteX5" fmla="*/ 869133 w 1883121"/>
                <a:gd name="connsiteY5" fmla="*/ 543208 h 1457608"/>
                <a:gd name="connsiteX6" fmla="*/ 977775 w 1883121"/>
                <a:gd name="connsiteY6" fmla="*/ 1095469 h 1457608"/>
                <a:gd name="connsiteX7" fmla="*/ 1475715 w 1883121"/>
                <a:gd name="connsiteY7" fmla="*/ 0 h 1457608"/>
                <a:gd name="connsiteX8" fmla="*/ 1367074 w 1883121"/>
                <a:gd name="connsiteY8" fmla="*/ 1086416 h 1457608"/>
                <a:gd name="connsiteX9" fmla="*/ 1883121 w 1883121"/>
                <a:gd name="connsiteY9" fmla="*/ 896293 h 1457608"/>
                <a:gd name="connsiteX10" fmla="*/ 1186005 w 1883121"/>
                <a:gd name="connsiteY10" fmla="*/ 1457608 h 1457608"/>
                <a:gd name="connsiteX11" fmla="*/ 968721 w 1883121"/>
                <a:gd name="connsiteY11" fmla="*/ 1412341 h 1457608"/>
                <a:gd name="connsiteX12" fmla="*/ 642796 w 1883121"/>
                <a:gd name="connsiteY12" fmla="*/ 1348966 h 14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121" h="1457608">
                  <a:moveTo>
                    <a:pt x="642796" y="1348966"/>
                  </a:moveTo>
                  <a:lnTo>
                    <a:pt x="0" y="362139"/>
                  </a:lnTo>
                  <a:lnTo>
                    <a:pt x="380246" y="724277"/>
                  </a:lnTo>
                  <a:lnTo>
                    <a:pt x="407406" y="54321"/>
                  </a:lnTo>
                  <a:lnTo>
                    <a:pt x="697117" y="814812"/>
                  </a:lnTo>
                  <a:lnTo>
                    <a:pt x="869133" y="543208"/>
                  </a:lnTo>
                  <a:lnTo>
                    <a:pt x="977775" y="1095469"/>
                  </a:lnTo>
                  <a:lnTo>
                    <a:pt x="1475715" y="0"/>
                  </a:lnTo>
                  <a:lnTo>
                    <a:pt x="1367074" y="1086416"/>
                  </a:lnTo>
                  <a:lnTo>
                    <a:pt x="1883121" y="896293"/>
                  </a:lnTo>
                  <a:lnTo>
                    <a:pt x="1186005" y="1457608"/>
                  </a:lnTo>
                  <a:lnTo>
                    <a:pt x="968721" y="1412341"/>
                  </a:lnTo>
                  <a:lnTo>
                    <a:pt x="642796" y="134896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DCCB1A5-540F-F074-D730-A2DB241D9514}"/>
                </a:ext>
              </a:extLst>
            </p:cNvPr>
            <p:cNvSpPr/>
            <p:nvPr/>
          </p:nvSpPr>
          <p:spPr>
            <a:xfrm flipH="1">
              <a:off x="3380444" y="1785755"/>
              <a:ext cx="1000609" cy="1093961"/>
            </a:xfrm>
            <a:custGeom>
              <a:avLst/>
              <a:gdLst>
                <a:gd name="connsiteX0" fmla="*/ 470780 w 1883121"/>
                <a:gd name="connsiteY0" fmla="*/ 1213164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470780 w 1883121"/>
                <a:gd name="connsiteY12" fmla="*/ 1213164 h 1412341"/>
                <a:gd name="connsiteX0" fmla="*/ 642796 w 1883121"/>
                <a:gd name="connsiteY0" fmla="*/ 1348966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642796 w 1883121"/>
                <a:gd name="connsiteY12" fmla="*/ 1348966 h 1412341"/>
                <a:gd name="connsiteX0" fmla="*/ 642796 w 1883121"/>
                <a:gd name="connsiteY0" fmla="*/ 1348966 h 1457608"/>
                <a:gd name="connsiteX1" fmla="*/ 0 w 1883121"/>
                <a:gd name="connsiteY1" fmla="*/ 362139 h 1457608"/>
                <a:gd name="connsiteX2" fmla="*/ 380246 w 1883121"/>
                <a:gd name="connsiteY2" fmla="*/ 724277 h 1457608"/>
                <a:gd name="connsiteX3" fmla="*/ 407406 w 1883121"/>
                <a:gd name="connsiteY3" fmla="*/ 54321 h 1457608"/>
                <a:gd name="connsiteX4" fmla="*/ 697117 w 1883121"/>
                <a:gd name="connsiteY4" fmla="*/ 814812 h 1457608"/>
                <a:gd name="connsiteX5" fmla="*/ 869133 w 1883121"/>
                <a:gd name="connsiteY5" fmla="*/ 543208 h 1457608"/>
                <a:gd name="connsiteX6" fmla="*/ 977775 w 1883121"/>
                <a:gd name="connsiteY6" fmla="*/ 1095469 h 1457608"/>
                <a:gd name="connsiteX7" fmla="*/ 1475715 w 1883121"/>
                <a:gd name="connsiteY7" fmla="*/ 0 h 1457608"/>
                <a:gd name="connsiteX8" fmla="*/ 1367074 w 1883121"/>
                <a:gd name="connsiteY8" fmla="*/ 1086416 h 1457608"/>
                <a:gd name="connsiteX9" fmla="*/ 1883121 w 1883121"/>
                <a:gd name="connsiteY9" fmla="*/ 896293 h 1457608"/>
                <a:gd name="connsiteX10" fmla="*/ 1186005 w 1883121"/>
                <a:gd name="connsiteY10" fmla="*/ 1457608 h 1457608"/>
                <a:gd name="connsiteX11" fmla="*/ 968721 w 1883121"/>
                <a:gd name="connsiteY11" fmla="*/ 1412341 h 1457608"/>
                <a:gd name="connsiteX12" fmla="*/ 642796 w 1883121"/>
                <a:gd name="connsiteY12" fmla="*/ 1348966 h 14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121" h="1457608">
                  <a:moveTo>
                    <a:pt x="642796" y="1348966"/>
                  </a:moveTo>
                  <a:lnTo>
                    <a:pt x="0" y="362139"/>
                  </a:lnTo>
                  <a:lnTo>
                    <a:pt x="380246" y="724277"/>
                  </a:lnTo>
                  <a:lnTo>
                    <a:pt x="407406" y="54321"/>
                  </a:lnTo>
                  <a:lnTo>
                    <a:pt x="697117" y="814812"/>
                  </a:lnTo>
                  <a:lnTo>
                    <a:pt x="869133" y="543208"/>
                  </a:lnTo>
                  <a:lnTo>
                    <a:pt x="977775" y="1095469"/>
                  </a:lnTo>
                  <a:lnTo>
                    <a:pt x="1475715" y="0"/>
                  </a:lnTo>
                  <a:lnTo>
                    <a:pt x="1367074" y="1086416"/>
                  </a:lnTo>
                  <a:lnTo>
                    <a:pt x="1883121" y="896293"/>
                  </a:lnTo>
                  <a:lnTo>
                    <a:pt x="1186005" y="1457608"/>
                  </a:lnTo>
                  <a:lnTo>
                    <a:pt x="968721" y="1412341"/>
                  </a:lnTo>
                  <a:lnTo>
                    <a:pt x="642796" y="1348966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6AB5B9-B5FB-E336-4ED4-F54DDA2EED7B}"/>
                </a:ext>
              </a:extLst>
            </p:cNvPr>
            <p:cNvSpPr/>
            <p:nvPr/>
          </p:nvSpPr>
          <p:spPr>
            <a:xfrm>
              <a:off x="3544563" y="2350758"/>
              <a:ext cx="594794" cy="678221"/>
            </a:xfrm>
            <a:custGeom>
              <a:avLst/>
              <a:gdLst>
                <a:gd name="connsiteX0" fmla="*/ 470780 w 1883121"/>
                <a:gd name="connsiteY0" fmla="*/ 1213164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470780 w 1883121"/>
                <a:gd name="connsiteY12" fmla="*/ 1213164 h 1412341"/>
                <a:gd name="connsiteX0" fmla="*/ 642796 w 1883121"/>
                <a:gd name="connsiteY0" fmla="*/ 1348966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642796 w 1883121"/>
                <a:gd name="connsiteY12" fmla="*/ 1348966 h 1412341"/>
                <a:gd name="connsiteX0" fmla="*/ 642796 w 1883121"/>
                <a:gd name="connsiteY0" fmla="*/ 1348966 h 1457608"/>
                <a:gd name="connsiteX1" fmla="*/ 0 w 1883121"/>
                <a:gd name="connsiteY1" fmla="*/ 362139 h 1457608"/>
                <a:gd name="connsiteX2" fmla="*/ 380246 w 1883121"/>
                <a:gd name="connsiteY2" fmla="*/ 724277 h 1457608"/>
                <a:gd name="connsiteX3" fmla="*/ 407406 w 1883121"/>
                <a:gd name="connsiteY3" fmla="*/ 54321 h 1457608"/>
                <a:gd name="connsiteX4" fmla="*/ 697117 w 1883121"/>
                <a:gd name="connsiteY4" fmla="*/ 814812 h 1457608"/>
                <a:gd name="connsiteX5" fmla="*/ 869133 w 1883121"/>
                <a:gd name="connsiteY5" fmla="*/ 543208 h 1457608"/>
                <a:gd name="connsiteX6" fmla="*/ 977775 w 1883121"/>
                <a:gd name="connsiteY6" fmla="*/ 1095469 h 1457608"/>
                <a:gd name="connsiteX7" fmla="*/ 1475715 w 1883121"/>
                <a:gd name="connsiteY7" fmla="*/ 0 h 1457608"/>
                <a:gd name="connsiteX8" fmla="*/ 1367074 w 1883121"/>
                <a:gd name="connsiteY8" fmla="*/ 1086416 h 1457608"/>
                <a:gd name="connsiteX9" fmla="*/ 1883121 w 1883121"/>
                <a:gd name="connsiteY9" fmla="*/ 896293 h 1457608"/>
                <a:gd name="connsiteX10" fmla="*/ 1186005 w 1883121"/>
                <a:gd name="connsiteY10" fmla="*/ 1457608 h 1457608"/>
                <a:gd name="connsiteX11" fmla="*/ 968721 w 1883121"/>
                <a:gd name="connsiteY11" fmla="*/ 1412341 h 1457608"/>
                <a:gd name="connsiteX12" fmla="*/ 642796 w 1883121"/>
                <a:gd name="connsiteY12" fmla="*/ 1348966 h 14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121" h="1457608">
                  <a:moveTo>
                    <a:pt x="642796" y="1348966"/>
                  </a:moveTo>
                  <a:lnTo>
                    <a:pt x="0" y="362139"/>
                  </a:lnTo>
                  <a:lnTo>
                    <a:pt x="380246" y="724277"/>
                  </a:lnTo>
                  <a:lnTo>
                    <a:pt x="407406" y="54321"/>
                  </a:lnTo>
                  <a:lnTo>
                    <a:pt x="697117" y="814812"/>
                  </a:lnTo>
                  <a:lnTo>
                    <a:pt x="869133" y="543208"/>
                  </a:lnTo>
                  <a:lnTo>
                    <a:pt x="977775" y="1095469"/>
                  </a:lnTo>
                  <a:lnTo>
                    <a:pt x="1475715" y="0"/>
                  </a:lnTo>
                  <a:lnTo>
                    <a:pt x="1367074" y="1086416"/>
                  </a:lnTo>
                  <a:lnTo>
                    <a:pt x="1883121" y="896293"/>
                  </a:lnTo>
                  <a:lnTo>
                    <a:pt x="1186005" y="1457608"/>
                  </a:lnTo>
                  <a:lnTo>
                    <a:pt x="968721" y="1412341"/>
                  </a:lnTo>
                  <a:lnTo>
                    <a:pt x="642796" y="1348966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0AF07CE-AE68-EBAA-6905-253BC2BD9B0B}"/>
                </a:ext>
              </a:extLst>
            </p:cNvPr>
            <p:cNvSpPr/>
            <p:nvPr/>
          </p:nvSpPr>
          <p:spPr>
            <a:xfrm>
              <a:off x="3641656" y="3811738"/>
              <a:ext cx="970447" cy="1013759"/>
            </a:xfrm>
            <a:custGeom>
              <a:avLst/>
              <a:gdLst>
                <a:gd name="connsiteX0" fmla="*/ 142692 w 970447"/>
                <a:gd name="connsiteY0" fmla="*/ 932278 h 1013759"/>
                <a:gd name="connsiteX1" fmla="*/ 15943 w 970447"/>
                <a:gd name="connsiteY1" fmla="*/ 524872 h 1013759"/>
                <a:gd name="connsiteX2" fmla="*/ 43103 w 970447"/>
                <a:gd name="connsiteY2" fmla="*/ 307588 h 1013759"/>
                <a:gd name="connsiteX3" fmla="*/ 387135 w 970447"/>
                <a:gd name="connsiteY3" fmla="*/ 26931 h 1013759"/>
                <a:gd name="connsiteX4" fmla="*/ 704006 w 970447"/>
                <a:gd name="connsiteY4" fmla="*/ 45038 h 1013759"/>
                <a:gd name="connsiteX5" fmla="*/ 966557 w 970447"/>
                <a:gd name="connsiteY5" fmla="*/ 325695 h 1013759"/>
                <a:gd name="connsiteX6" fmla="*/ 857915 w 970447"/>
                <a:gd name="connsiteY6" fmla="*/ 769315 h 1013759"/>
                <a:gd name="connsiteX7" fmla="*/ 812648 w 970447"/>
                <a:gd name="connsiteY7" fmla="*/ 1013759 h 1013759"/>
                <a:gd name="connsiteX8" fmla="*/ 812648 w 970447"/>
                <a:gd name="connsiteY8" fmla="*/ 1013759 h 1013759"/>
                <a:gd name="connsiteX9" fmla="*/ 586311 w 970447"/>
                <a:gd name="connsiteY9" fmla="*/ 968491 h 1013759"/>
                <a:gd name="connsiteX10" fmla="*/ 278494 w 970447"/>
                <a:gd name="connsiteY10" fmla="*/ 941331 h 1013759"/>
                <a:gd name="connsiteX11" fmla="*/ 142692 w 970447"/>
                <a:gd name="connsiteY11" fmla="*/ 932278 h 101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447" h="1013759">
                  <a:moveTo>
                    <a:pt x="142692" y="932278"/>
                  </a:moveTo>
                  <a:cubicBezTo>
                    <a:pt x="98934" y="862868"/>
                    <a:pt x="32541" y="628987"/>
                    <a:pt x="15943" y="524872"/>
                  </a:cubicBezTo>
                  <a:cubicBezTo>
                    <a:pt x="-655" y="420757"/>
                    <a:pt x="-18762" y="390578"/>
                    <a:pt x="43103" y="307588"/>
                  </a:cubicBezTo>
                  <a:cubicBezTo>
                    <a:pt x="104968" y="224598"/>
                    <a:pt x="276985" y="70689"/>
                    <a:pt x="387135" y="26931"/>
                  </a:cubicBezTo>
                  <a:cubicBezTo>
                    <a:pt x="497286" y="-16827"/>
                    <a:pt x="607436" y="-4756"/>
                    <a:pt x="704006" y="45038"/>
                  </a:cubicBezTo>
                  <a:cubicBezTo>
                    <a:pt x="800576" y="94832"/>
                    <a:pt x="940905" y="204982"/>
                    <a:pt x="966557" y="325695"/>
                  </a:cubicBezTo>
                  <a:cubicBezTo>
                    <a:pt x="992209" y="446408"/>
                    <a:pt x="883566" y="654638"/>
                    <a:pt x="857915" y="769315"/>
                  </a:cubicBezTo>
                  <a:cubicBezTo>
                    <a:pt x="832264" y="883992"/>
                    <a:pt x="812648" y="1013759"/>
                    <a:pt x="812648" y="1013759"/>
                  </a:cubicBezTo>
                  <a:lnTo>
                    <a:pt x="812648" y="1013759"/>
                  </a:lnTo>
                  <a:cubicBezTo>
                    <a:pt x="774925" y="1006214"/>
                    <a:pt x="675337" y="980562"/>
                    <a:pt x="586311" y="968491"/>
                  </a:cubicBezTo>
                  <a:cubicBezTo>
                    <a:pt x="497285" y="956420"/>
                    <a:pt x="349413" y="945858"/>
                    <a:pt x="278494" y="941331"/>
                  </a:cubicBezTo>
                  <a:cubicBezTo>
                    <a:pt x="207575" y="936804"/>
                    <a:pt x="186450" y="1001688"/>
                    <a:pt x="142692" y="93227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FF66">
                    <a:shade val="30000"/>
                    <a:satMod val="115000"/>
                  </a:srgbClr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0944E6F-358B-4AA1-0DE7-894CB3235EAD}"/>
                </a:ext>
              </a:extLst>
            </p:cNvPr>
            <p:cNvSpPr/>
            <p:nvPr/>
          </p:nvSpPr>
          <p:spPr>
            <a:xfrm>
              <a:off x="4355201" y="4427143"/>
              <a:ext cx="45719" cy="190124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CCABF3-1080-CEEC-34AA-52C204A220B1}"/>
                </a:ext>
              </a:extLst>
            </p:cNvPr>
            <p:cNvGrpSpPr/>
            <p:nvPr/>
          </p:nvGrpSpPr>
          <p:grpSpPr>
            <a:xfrm>
              <a:off x="1838765" y="4510269"/>
              <a:ext cx="401821" cy="629670"/>
              <a:chOff x="2875533" y="3781927"/>
              <a:chExt cx="1876032" cy="258764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45A60B3-3D22-CCF3-FDDD-03FD103C4ED1}"/>
                  </a:ext>
                </a:extLst>
              </p:cNvPr>
              <p:cNvSpPr/>
              <p:nvPr/>
            </p:nvSpPr>
            <p:spPr>
              <a:xfrm rot="21324990">
                <a:off x="3910902" y="4797545"/>
                <a:ext cx="338802" cy="1572022"/>
              </a:xfrm>
              <a:custGeom>
                <a:avLst/>
                <a:gdLst>
                  <a:gd name="connsiteX0" fmla="*/ 1499 w 338802"/>
                  <a:gd name="connsiteY0" fmla="*/ 28912 h 1188004"/>
                  <a:gd name="connsiteX1" fmla="*/ 227836 w 338802"/>
                  <a:gd name="connsiteY1" fmla="*/ 327676 h 1188004"/>
                  <a:gd name="connsiteX2" fmla="*/ 173515 w 338802"/>
                  <a:gd name="connsiteY2" fmla="*/ 1106274 h 1188004"/>
                  <a:gd name="connsiteX3" fmla="*/ 318370 w 338802"/>
                  <a:gd name="connsiteY3" fmla="*/ 1106274 h 1188004"/>
                  <a:gd name="connsiteX4" fmla="*/ 318370 w 338802"/>
                  <a:gd name="connsiteY4" fmla="*/ 590227 h 1188004"/>
                  <a:gd name="connsiteX5" fmla="*/ 137301 w 338802"/>
                  <a:gd name="connsiteY5" fmla="*/ 74179 h 1188004"/>
                  <a:gd name="connsiteX6" fmla="*/ 1499 w 338802"/>
                  <a:gd name="connsiteY6" fmla="*/ 28912 h 11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02" h="1188004">
                    <a:moveTo>
                      <a:pt x="1499" y="28912"/>
                    </a:moveTo>
                    <a:cubicBezTo>
                      <a:pt x="16588" y="71162"/>
                      <a:pt x="199167" y="148116"/>
                      <a:pt x="227836" y="327676"/>
                    </a:cubicBezTo>
                    <a:cubicBezTo>
                      <a:pt x="256505" y="507236"/>
                      <a:pt x="158426" y="976508"/>
                      <a:pt x="173515" y="1106274"/>
                    </a:cubicBezTo>
                    <a:cubicBezTo>
                      <a:pt x="188604" y="1236040"/>
                      <a:pt x="294228" y="1192282"/>
                      <a:pt x="318370" y="1106274"/>
                    </a:cubicBezTo>
                    <a:cubicBezTo>
                      <a:pt x="342513" y="1020266"/>
                      <a:pt x="348548" y="762243"/>
                      <a:pt x="318370" y="590227"/>
                    </a:cubicBezTo>
                    <a:cubicBezTo>
                      <a:pt x="288192" y="418211"/>
                      <a:pt x="185586" y="166223"/>
                      <a:pt x="137301" y="74179"/>
                    </a:cubicBezTo>
                    <a:cubicBezTo>
                      <a:pt x="89016" y="-17865"/>
                      <a:pt x="-13590" y="-13338"/>
                      <a:pt x="1499" y="28912"/>
                    </a:cubicBezTo>
                    <a:close/>
                  </a:path>
                </a:pathLst>
              </a:custGeom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FF7549-6A8E-F60C-F724-CB3967ACBD3B}"/>
                  </a:ext>
                </a:extLst>
              </p:cNvPr>
              <p:cNvSpPr/>
              <p:nvPr/>
            </p:nvSpPr>
            <p:spPr>
              <a:xfrm>
                <a:off x="3746888" y="4821096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5B2C012-7CD8-010A-8BFB-48A1C777D7A0}"/>
                  </a:ext>
                </a:extLst>
              </p:cNvPr>
              <p:cNvSpPr/>
              <p:nvPr/>
            </p:nvSpPr>
            <p:spPr>
              <a:xfrm>
                <a:off x="3544681" y="4553839"/>
                <a:ext cx="480920" cy="319188"/>
              </a:xfrm>
              <a:custGeom>
                <a:avLst/>
                <a:gdLst>
                  <a:gd name="connsiteX0" fmla="*/ 58598 w 480920"/>
                  <a:gd name="connsiteY0" fmla="*/ 63428 h 319188"/>
                  <a:gd name="connsiteX1" fmla="*/ 4277 w 480920"/>
                  <a:gd name="connsiteY1" fmla="*/ 208284 h 319188"/>
                  <a:gd name="connsiteX2" fmla="*/ 131026 w 480920"/>
                  <a:gd name="connsiteY2" fmla="*/ 298818 h 319188"/>
                  <a:gd name="connsiteX3" fmla="*/ 312095 w 480920"/>
                  <a:gd name="connsiteY3" fmla="*/ 316925 h 319188"/>
                  <a:gd name="connsiteX4" fmla="*/ 438844 w 480920"/>
                  <a:gd name="connsiteY4" fmla="*/ 262605 h 319188"/>
                  <a:gd name="connsiteX5" fmla="*/ 475058 w 480920"/>
                  <a:gd name="connsiteY5" fmla="*/ 81535 h 319188"/>
                  <a:gd name="connsiteX6" fmla="*/ 330202 w 480920"/>
                  <a:gd name="connsiteY6" fmla="*/ 54 h 319188"/>
                  <a:gd name="connsiteX7" fmla="*/ 58598 w 480920"/>
                  <a:gd name="connsiteY7" fmla="*/ 63428 h 31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920" h="319188">
                    <a:moveTo>
                      <a:pt x="58598" y="63428"/>
                    </a:moveTo>
                    <a:cubicBezTo>
                      <a:pt x="4277" y="98133"/>
                      <a:pt x="-7794" y="169052"/>
                      <a:pt x="4277" y="208284"/>
                    </a:cubicBezTo>
                    <a:cubicBezTo>
                      <a:pt x="16348" y="247516"/>
                      <a:pt x="79723" y="280711"/>
                      <a:pt x="131026" y="298818"/>
                    </a:cubicBezTo>
                    <a:cubicBezTo>
                      <a:pt x="182329" y="316925"/>
                      <a:pt x="260792" y="322960"/>
                      <a:pt x="312095" y="316925"/>
                    </a:cubicBezTo>
                    <a:cubicBezTo>
                      <a:pt x="363398" y="310890"/>
                      <a:pt x="411684" y="301837"/>
                      <a:pt x="438844" y="262605"/>
                    </a:cubicBezTo>
                    <a:cubicBezTo>
                      <a:pt x="466005" y="223373"/>
                      <a:pt x="493165" y="125293"/>
                      <a:pt x="475058" y="81535"/>
                    </a:cubicBezTo>
                    <a:cubicBezTo>
                      <a:pt x="456951" y="37777"/>
                      <a:pt x="399612" y="1563"/>
                      <a:pt x="330202" y="54"/>
                    </a:cubicBezTo>
                    <a:cubicBezTo>
                      <a:pt x="260792" y="-1455"/>
                      <a:pt x="112919" y="28723"/>
                      <a:pt x="58598" y="6342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2B340A7-33A8-C2F9-23F8-96F26D0CB33F}"/>
                  </a:ext>
                </a:extLst>
              </p:cNvPr>
              <p:cNvSpPr/>
              <p:nvPr/>
            </p:nvSpPr>
            <p:spPr>
              <a:xfrm rot="9880676">
                <a:off x="3446319" y="3795635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7157CC3-5D7A-FC09-62BF-338EFF3B2E64}"/>
                  </a:ext>
                </a:extLst>
              </p:cNvPr>
              <p:cNvGrpSpPr/>
              <p:nvPr/>
            </p:nvGrpSpPr>
            <p:grpSpPr>
              <a:xfrm rot="5400000">
                <a:off x="3549379" y="3791779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60EE5AF-F915-F5D4-F386-D4ECE888B310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3FC2F17-B0C6-A3BA-3456-10E0E5C6D9EC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85F7C0F-64C4-1DFA-2ADD-F79314159654}"/>
                  </a:ext>
                </a:extLst>
              </p:cNvPr>
              <p:cNvGrpSpPr/>
              <p:nvPr/>
            </p:nvGrpSpPr>
            <p:grpSpPr>
              <a:xfrm rot="7693103">
                <a:off x="3536359" y="3860616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E5E2885E-99CF-A04F-D650-654E2FE36B89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E663A7B-89C7-85DE-E22B-43D445B63DE1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5B3602A-3F75-ECD9-70A5-94DC8988EC1C}"/>
                  </a:ext>
                </a:extLst>
              </p:cNvPr>
              <p:cNvGrpSpPr/>
              <p:nvPr/>
            </p:nvGrpSpPr>
            <p:grpSpPr>
              <a:xfrm rot="2378997">
                <a:off x="3543078" y="3781927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178337A-8D8A-BAED-98BB-08DAEEC9006C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372D0F4-956F-FB7D-FCF7-11C5EA68BCF2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0E7EC1-7EC6-6203-AB6A-C54CB1F64408}"/>
                </a:ext>
              </a:extLst>
            </p:cNvPr>
            <p:cNvGrpSpPr/>
            <p:nvPr/>
          </p:nvGrpSpPr>
          <p:grpSpPr>
            <a:xfrm flipH="1">
              <a:off x="3495905" y="4536898"/>
              <a:ext cx="172067" cy="387108"/>
              <a:chOff x="2875533" y="3781927"/>
              <a:chExt cx="1876032" cy="2587640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0F9277A-A4FC-79B9-BB07-5B498D36ACD0}"/>
                  </a:ext>
                </a:extLst>
              </p:cNvPr>
              <p:cNvSpPr/>
              <p:nvPr/>
            </p:nvSpPr>
            <p:spPr>
              <a:xfrm rot="21324990">
                <a:off x="3910902" y="4797545"/>
                <a:ext cx="338802" cy="1572022"/>
              </a:xfrm>
              <a:custGeom>
                <a:avLst/>
                <a:gdLst>
                  <a:gd name="connsiteX0" fmla="*/ 1499 w 338802"/>
                  <a:gd name="connsiteY0" fmla="*/ 28912 h 1188004"/>
                  <a:gd name="connsiteX1" fmla="*/ 227836 w 338802"/>
                  <a:gd name="connsiteY1" fmla="*/ 327676 h 1188004"/>
                  <a:gd name="connsiteX2" fmla="*/ 173515 w 338802"/>
                  <a:gd name="connsiteY2" fmla="*/ 1106274 h 1188004"/>
                  <a:gd name="connsiteX3" fmla="*/ 318370 w 338802"/>
                  <a:gd name="connsiteY3" fmla="*/ 1106274 h 1188004"/>
                  <a:gd name="connsiteX4" fmla="*/ 318370 w 338802"/>
                  <a:gd name="connsiteY4" fmla="*/ 590227 h 1188004"/>
                  <a:gd name="connsiteX5" fmla="*/ 137301 w 338802"/>
                  <a:gd name="connsiteY5" fmla="*/ 74179 h 1188004"/>
                  <a:gd name="connsiteX6" fmla="*/ 1499 w 338802"/>
                  <a:gd name="connsiteY6" fmla="*/ 28912 h 11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02" h="1188004">
                    <a:moveTo>
                      <a:pt x="1499" y="28912"/>
                    </a:moveTo>
                    <a:cubicBezTo>
                      <a:pt x="16588" y="71162"/>
                      <a:pt x="199167" y="148116"/>
                      <a:pt x="227836" y="327676"/>
                    </a:cubicBezTo>
                    <a:cubicBezTo>
                      <a:pt x="256505" y="507236"/>
                      <a:pt x="158426" y="976508"/>
                      <a:pt x="173515" y="1106274"/>
                    </a:cubicBezTo>
                    <a:cubicBezTo>
                      <a:pt x="188604" y="1236040"/>
                      <a:pt x="294228" y="1192282"/>
                      <a:pt x="318370" y="1106274"/>
                    </a:cubicBezTo>
                    <a:cubicBezTo>
                      <a:pt x="342513" y="1020266"/>
                      <a:pt x="348548" y="762243"/>
                      <a:pt x="318370" y="590227"/>
                    </a:cubicBezTo>
                    <a:cubicBezTo>
                      <a:pt x="288192" y="418211"/>
                      <a:pt x="185586" y="166223"/>
                      <a:pt x="137301" y="74179"/>
                    </a:cubicBezTo>
                    <a:cubicBezTo>
                      <a:pt x="89016" y="-17865"/>
                      <a:pt x="-13590" y="-13338"/>
                      <a:pt x="1499" y="28912"/>
                    </a:cubicBezTo>
                    <a:close/>
                  </a:path>
                </a:pathLst>
              </a:custGeom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938A8D9-EB5F-6276-B1C4-D486498F2C16}"/>
                  </a:ext>
                </a:extLst>
              </p:cNvPr>
              <p:cNvSpPr/>
              <p:nvPr/>
            </p:nvSpPr>
            <p:spPr>
              <a:xfrm>
                <a:off x="3746888" y="4821096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D934E5E-2CDF-E3E5-4B81-6280AC3A772B}"/>
                  </a:ext>
                </a:extLst>
              </p:cNvPr>
              <p:cNvSpPr/>
              <p:nvPr/>
            </p:nvSpPr>
            <p:spPr>
              <a:xfrm>
                <a:off x="3544681" y="4553839"/>
                <a:ext cx="480920" cy="319188"/>
              </a:xfrm>
              <a:custGeom>
                <a:avLst/>
                <a:gdLst>
                  <a:gd name="connsiteX0" fmla="*/ 58598 w 480920"/>
                  <a:gd name="connsiteY0" fmla="*/ 63428 h 319188"/>
                  <a:gd name="connsiteX1" fmla="*/ 4277 w 480920"/>
                  <a:gd name="connsiteY1" fmla="*/ 208284 h 319188"/>
                  <a:gd name="connsiteX2" fmla="*/ 131026 w 480920"/>
                  <a:gd name="connsiteY2" fmla="*/ 298818 h 319188"/>
                  <a:gd name="connsiteX3" fmla="*/ 312095 w 480920"/>
                  <a:gd name="connsiteY3" fmla="*/ 316925 h 319188"/>
                  <a:gd name="connsiteX4" fmla="*/ 438844 w 480920"/>
                  <a:gd name="connsiteY4" fmla="*/ 262605 h 319188"/>
                  <a:gd name="connsiteX5" fmla="*/ 475058 w 480920"/>
                  <a:gd name="connsiteY5" fmla="*/ 81535 h 319188"/>
                  <a:gd name="connsiteX6" fmla="*/ 330202 w 480920"/>
                  <a:gd name="connsiteY6" fmla="*/ 54 h 319188"/>
                  <a:gd name="connsiteX7" fmla="*/ 58598 w 480920"/>
                  <a:gd name="connsiteY7" fmla="*/ 63428 h 31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920" h="319188">
                    <a:moveTo>
                      <a:pt x="58598" y="63428"/>
                    </a:moveTo>
                    <a:cubicBezTo>
                      <a:pt x="4277" y="98133"/>
                      <a:pt x="-7794" y="169052"/>
                      <a:pt x="4277" y="208284"/>
                    </a:cubicBezTo>
                    <a:cubicBezTo>
                      <a:pt x="16348" y="247516"/>
                      <a:pt x="79723" y="280711"/>
                      <a:pt x="131026" y="298818"/>
                    </a:cubicBezTo>
                    <a:cubicBezTo>
                      <a:pt x="182329" y="316925"/>
                      <a:pt x="260792" y="322960"/>
                      <a:pt x="312095" y="316925"/>
                    </a:cubicBezTo>
                    <a:cubicBezTo>
                      <a:pt x="363398" y="310890"/>
                      <a:pt x="411684" y="301837"/>
                      <a:pt x="438844" y="262605"/>
                    </a:cubicBezTo>
                    <a:cubicBezTo>
                      <a:pt x="466005" y="223373"/>
                      <a:pt x="493165" y="125293"/>
                      <a:pt x="475058" y="81535"/>
                    </a:cubicBezTo>
                    <a:cubicBezTo>
                      <a:pt x="456951" y="37777"/>
                      <a:pt x="399612" y="1563"/>
                      <a:pt x="330202" y="54"/>
                    </a:cubicBezTo>
                    <a:cubicBezTo>
                      <a:pt x="260792" y="-1455"/>
                      <a:pt x="112919" y="28723"/>
                      <a:pt x="58598" y="6342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660B5B0-42A9-9B7D-1012-592B2CEAFBEE}"/>
                  </a:ext>
                </a:extLst>
              </p:cNvPr>
              <p:cNvSpPr/>
              <p:nvPr/>
            </p:nvSpPr>
            <p:spPr>
              <a:xfrm rot="9880676">
                <a:off x="3446319" y="3795635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41349AA-FD98-5F14-B2E2-EE39D924D281}"/>
                  </a:ext>
                </a:extLst>
              </p:cNvPr>
              <p:cNvGrpSpPr/>
              <p:nvPr/>
            </p:nvGrpSpPr>
            <p:grpSpPr>
              <a:xfrm rot="5400000">
                <a:off x="3549379" y="3791779"/>
                <a:ext cx="541359" cy="1863012"/>
                <a:chOff x="3685957" y="3966374"/>
                <a:chExt cx="541359" cy="1863012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70A2999-E55C-614B-4429-E405773AE034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920F944E-D7D2-628A-5334-26FEEAB90D2F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2556056-4C99-D317-5DA9-36AEE964DF2D}"/>
                  </a:ext>
                </a:extLst>
              </p:cNvPr>
              <p:cNvGrpSpPr/>
              <p:nvPr/>
            </p:nvGrpSpPr>
            <p:grpSpPr>
              <a:xfrm rot="7693103">
                <a:off x="3536359" y="3860616"/>
                <a:ext cx="541359" cy="1863012"/>
                <a:chOff x="3685957" y="3966374"/>
                <a:chExt cx="541359" cy="1863012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D2BB4241-CCF8-3C08-CDD3-C7DF6AD80047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FE5CB1D2-D8DD-F9F1-D404-636AF132244F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3B4E861-082F-F678-4446-0A97811EEF09}"/>
                  </a:ext>
                </a:extLst>
              </p:cNvPr>
              <p:cNvGrpSpPr/>
              <p:nvPr/>
            </p:nvGrpSpPr>
            <p:grpSpPr>
              <a:xfrm rot="2378997">
                <a:off x="3543078" y="3781927"/>
                <a:ext cx="541359" cy="1863012"/>
                <a:chOff x="3685957" y="3966374"/>
                <a:chExt cx="541359" cy="1863012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DF365156-9090-9DCF-033F-8C90536DBEC2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CC724D63-F314-1058-900F-131401DAAFE8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12A9742-24BE-82EB-BE10-3F327307A66F}"/>
                </a:ext>
              </a:extLst>
            </p:cNvPr>
            <p:cNvSpPr/>
            <p:nvPr/>
          </p:nvSpPr>
          <p:spPr>
            <a:xfrm>
              <a:off x="2874133" y="4000190"/>
              <a:ext cx="559331" cy="463256"/>
            </a:xfrm>
            <a:custGeom>
              <a:avLst/>
              <a:gdLst>
                <a:gd name="connsiteX0" fmla="*/ 122563 w 559331"/>
                <a:gd name="connsiteY0" fmla="*/ 390740 h 463256"/>
                <a:gd name="connsiteX1" fmla="*/ 113510 w 559331"/>
                <a:gd name="connsiteY1" fmla="*/ 273045 h 463256"/>
                <a:gd name="connsiteX2" fmla="*/ 4868 w 559331"/>
                <a:gd name="connsiteY2" fmla="*/ 101030 h 463256"/>
                <a:gd name="connsiteX3" fmla="*/ 294579 w 559331"/>
                <a:gd name="connsiteY3" fmla="*/ 1441 h 463256"/>
                <a:gd name="connsiteX4" fmla="*/ 557129 w 559331"/>
                <a:gd name="connsiteY4" fmla="*/ 173457 h 463256"/>
                <a:gd name="connsiteX5" fmla="*/ 421327 w 559331"/>
                <a:gd name="connsiteY5" fmla="*/ 345473 h 463256"/>
                <a:gd name="connsiteX6" fmla="*/ 439434 w 559331"/>
                <a:gd name="connsiteY6" fmla="*/ 426954 h 463256"/>
                <a:gd name="connsiteX7" fmla="*/ 213098 w 559331"/>
                <a:gd name="connsiteY7" fmla="*/ 463168 h 463256"/>
                <a:gd name="connsiteX8" fmla="*/ 122563 w 559331"/>
                <a:gd name="connsiteY8" fmla="*/ 390740 h 46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331" h="463256">
                  <a:moveTo>
                    <a:pt x="122563" y="390740"/>
                  </a:moveTo>
                  <a:cubicBezTo>
                    <a:pt x="105965" y="359053"/>
                    <a:pt x="133126" y="321330"/>
                    <a:pt x="113510" y="273045"/>
                  </a:cubicBezTo>
                  <a:cubicBezTo>
                    <a:pt x="93894" y="224760"/>
                    <a:pt x="-25310" y="146297"/>
                    <a:pt x="4868" y="101030"/>
                  </a:cubicBezTo>
                  <a:cubicBezTo>
                    <a:pt x="35046" y="55763"/>
                    <a:pt x="202536" y="-10630"/>
                    <a:pt x="294579" y="1441"/>
                  </a:cubicBezTo>
                  <a:cubicBezTo>
                    <a:pt x="386622" y="13512"/>
                    <a:pt x="536004" y="116118"/>
                    <a:pt x="557129" y="173457"/>
                  </a:cubicBezTo>
                  <a:cubicBezTo>
                    <a:pt x="578254" y="230796"/>
                    <a:pt x="440943" y="303223"/>
                    <a:pt x="421327" y="345473"/>
                  </a:cubicBezTo>
                  <a:cubicBezTo>
                    <a:pt x="401711" y="387723"/>
                    <a:pt x="474139" y="407338"/>
                    <a:pt x="439434" y="426954"/>
                  </a:cubicBezTo>
                  <a:cubicBezTo>
                    <a:pt x="404729" y="446570"/>
                    <a:pt x="261383" y="464677"/>
                    <a:pt x="213098" y="463168"/>
                  </a:cubicBezTo>
                  <a:cubicBezTo>
                    <a:pt x="164813" y="461659"/>
                    <a:pt x="139161" y="422427"/>
                    <a:pt x="122563" y="3907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F15C663-51BF-2698-2B4A-1424375C06D4}"/>
                </a:ext>
              </a:extLst>
            </p:cNvPr>
            <p:cNvGrpSpPr/>
            <p:nvPr/>
          </p:nvGrpSpPr>
          <p:grpSpPr>
            <a:xfrm flipH="1">
              <a:off x="3070278" y="4095239"/>
              <a:ext cx="220302" cy="380591"/>
              <a:chOff x="2875533" y="3781927"/>
              <a:chExt cx="1876032" cy="258764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76E8DCE-8E79-3766-B449-89EC8E74E0A7}"/>
                  </a:ext>
                </a:extLst>
              </p:cNvPr>
              <p:cNvSpPr/>
              <p:nvPr/>
            </p:nvSpPr>
            <p:spPr>
              <a:xfrm rot="21324990">
                <a:off x="3910902" y="4797545"/>
                <a:ext cx="338802" cy="1572022"/>
              </a:xfrm>
              <a:custGeom>
                <a:avLst/>
                <a:gdLst>
                  <a:gd name="connsiteX0" fmla="*/ 1499 w 338802"/>
                  <a:gd name="connsiteY0" fmla="*/ 28912 h 1188004"/>
                  <a:gd name="connsiteX1" fmla="*/ 227836 w 338802"/>
                  <a:gd name="connsiteY1" fmla="*/ 327676 h 1188004"/>
                  <a:gd name="connsiteX2" fmla="*/ 173515 w 338802"/>
                  <a:gd name="connsiteY2" fmla="*/ 1106274 h 1188004"/>
                  <a:gd name="connsiteX3" fmla="*/ 318370 w 338802"/>
                  <a:gd name="connsiteY3" fmla="*/ 1106274 h 1188004"/>
                  <a:gd name="connsiteX4" fmla="*/ 318370 w 338802"/>
                  <a:gd name="connsiteY4" fmla="*/ 590227 h 1188004"/>
                  <a:gd name="connsiteX5" fmla="*/ 137301 w 338802"/>
                  <a:gd name="connsiteY5" fmla="*/ 74179 h 1188004"/>
                  <a:gd name="connsiteX6" fmla="*/ 1499 w 338802"/>
                  <a:gd name="connsiteY6" fmla="*/ 28912 h 11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02" h="1188004">
                    <a:moveTo>
                      <a:pt x="1499" y="28912"/>
                    </a:moveTo>
                    <a:cubicBezTo>
                      <a:pt x="16588" y="71162"/>
                      <a:pt x="199167" y="148116"/>
                      <a:pt x="227836" y="327676"/>
                    </a:cubicBezTo>
                    <a:cubicBezTo>
                      <a:pt x="256505" y="507236"/>
                      <a:pt x="158426" y="976508"/>
                      <a:pt x="173515" y="1106274"/>
                    </a:cubicBezTo>
                    <a:cubicBezTo>
                      <a:pt x="188604" y="1236040"/>
                      <a:pt x="294228" y="1192282"/>
                      <a:pt x="318370" y="1106274"/>
                    </a:cubicBezTo>
                    <a:cubicBezTo>
                      <a:pt x="342513" y="1020266"/>
                      <a:pt x="348548" y="762243"/>
                      <a:pt x="318370" y="590227"/>
                    </a:cubicBezTo>
                    <a:cubicBezTo>
                      <a:pt x="288192" y="418211"/>
                      <a:pt x="185586" y="166223"/>
                      <a:pt x="137301" y="74179"/>
                    </a:cubicBezTo>
                    <a:cubicBezTo>
                      <a:pt x="89016" y="-17865"/>
                      <a:pt x="-13590" y="-13338"/>
                      <a:pt x="1499" y="28912"/>
                    </a:cubicBezTo>
                    <a:close/>
                  </a:path>
                </a:pathLst>
              </a:custGeom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F829AE6-139F-E2ED-6D2A-08472B3C11B1}"/>
                  </a:ext>
                </a:extLst>
              </p:cNvPr>
              <p:cNvSpPr/>
              <p:nvPr/>
            </p:nvSpPr>
            <p:spPr>
              <a:xfrm>
                <a:off x="3746888" y="4821096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C5059E-9FAA-A21E-C9EA-B92D057B1FC6}"/>
                  </a:ext>
                </a:extLst>
              </p:cNvPr>
              <p:cNvSpPr/>
              <p:nvPr/>
            </p:nvSpPr>
            <p:spPr>
              <a:xfrm>
                <a:off x="3544681" y="4553839"/>
                <a:ext cx="480920" cy="319188"/>
              </a:xfrm>
              <a:custGeom>
                <a:avLst/>
                <a:gdLst>
                  <a:gd name="connsiteX0" fmla="*/ 58598 w 480920"/>
                  <a:gd name="connsiteY0" fmla="*/ 63428 h 319188"/>
                  <a:gd name="connsiteX1" fmla="*/ 4277 w 480920"/>
                  <a:gd name="connsiteY1" fmla="*/ 208284 h 319188"/>
                  <a:gd name="connsiteX2" fmla="*/ 131026 w 480920"/>
                  <a:gd name="connsiteY2" fmla="*/ 298818 h 319188"/>
                  <a:gd name="connsiteX3" fmla="*/ 312095 w 480920"/>
                  <a:gd name="connsiteY3" fmla="*/ 316925 h 319188"/>
                  <a:gd name="connsiteX4" fmla="*/ 438844 w 480920"/>
                  <a:gd name="connsiteY4" fmla="*/ 262605 h 319188"/>
                  <a:gd name="connsiteX5" fmla="*/ 475058 w 480920"/>
                  <a:gd name="connsiteY5" fmla="*/ 81535 h 319188"/>
                  <a:gd name="connsiteX6" fmla="*/ 330202 w 480920"/>
                  <a:gd name="connsiteY6" fmla="*/ 54 h 319188"/>
                  <a:gd name="connsiteX7" fmla="*/ 58598 w 480920"/>
                  <a:gd name="connsiteY7" fmla="*/ 63428 h 31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920" h="319188">
                    <a:moveTo>
                      <a:pt x="58598" y="63428"/>
                    </a:moveTo>
                    <a:cubicBezTo>
                      <a:pt x="4277" y="98133"/>
                      <a:pt x="-7794" y="169052"/>
                      <a:pt x="4277" y="208284"/>
                    </a:cubicBezTo>
                    <a:cubicBezTo>
                      <a:pt x="16348" y="247516"/>
                      <a:pt x="79723" y="280711"/>
                      <a:pt x="131026" y="298818"/>
                    </a:cubicBezTo>
                    <a:cubicBezTo>
                      <a:pt x="182329" y="316925"/>
                      <a:pt x="260792" y="322960"/>
                      <a:pt x="312095" y="316925"/>
                    </a:cubicBezTo>
                    <a:cubicBezTo>
                      <a:pt x="363398" y="310890"/>
                      <a:pt x="411684" y="301837"/>
                      <a:pt x="438844" y="262605"/>
                    </a:cubicBezTo>
                    <a:cubicBezTo>
                      <a:pt x="466005" y="223373"/>
                      <a:pt x="493165" y="125293"/>
                      <a:pt x="475058" y="81535"/>
                    </a:cubicBezTo>
                    <a:cubicBezTo>
                      <a:pt x="456951" y="37777"/>
                      <a:pt x="399612" y="1563"/>
                      <a:pt x="330202" y="54"/>
                    </a:cubicBezTo>
                    <a:cubicBezTo>
                      <a:pt x="260792" y="-1455"/>
                      <a:pt x="112919" y="28723"/>
                      <a:pt x="58598" y="6342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8C4DD14-3C39-D7EF-C05B-E2C613960F62}"/>
                  </a:ext>
                </a:extLst>
              </p:cNvPr>
              <p:cNvSpPr/>
              <p:nvPr/>
            </p:nvSpPr>
            <p:spPr>
              <a:xfrm rot="9880676">
                <a:off x="3446319" y="3795635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58B327E-3347-A7D0-3D6C-7AE7331BF47B}"/>
                  </a:ext>
                </a:extLst>
              </p:cNvPr>
              <p:cNvGrpSpPr/>
              <p:nvPr/>
            </p:nvGrpSpPr>
            <p:grpSpPr>
              <a:xfrm rot="5400000">
                <a:off x="3549379" y="3791779"/>
                <a:ext cx="541359" cy="1863012"/>
                <a:chOff x="3685957" y="3966374"/>
                <a:chExt cx="541359" cy="1863012"/>
              </a:xfrm>
            </p:grpSpPr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2C55132C-F8FD-4F2B-0637-59CEA33D90B9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3FAB69C6-F678-82EF-143F-F378154CDAF3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46208AA0-903A-0BE8-C941-052259CC90CF}"/>
                  </a:ext>
                </a:extLst>
              </p:cNvPr>
              <p:cNvGrpSpPr/>
              <p:nvPr/>
            </p:nvGrpSpPr>
            <p:grpSpPr>
              <a:xfrm rot="7693103">
                <a:off x="3536359" y="3860616"/>
                <a:ext cx="541359" cy="1863012"/>
                <a:chOff x="3685957" y="3966374"/>
                <a:chExt cx="541359" cy="1863012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C0B5BB83-247A-E149-CA5C-99B6E5058E19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FEA9FCCE-04A9-337E-F1C0-E97BEAD4EE67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8334C96B-ACEF-5A0B-FCDE-666680BC2815}"/>
                  </a:ext>
                </a:extLst>
              </p:cNvPr>
              <p:cNvGrpSpPr/>
              <p:nvPr/>
            </p:nvGrpSpPr>
            <p:grpSpPr>
              <a:xfrm rot="2378997">
                <a:off x="3543078" y="3781927"/>
                <a:ext cx="541359" cy="1863012"/>
                <a:chOff x="3685957" y="3966374"/>
                <a:chExt cx="541359" cy="1863012"/>
              </a:xfrm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12790F56-DC6D-DA62-456E-A371896BD2D6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4FCACA7-CAA3-85C2-8D12-119C66D88CFA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AB77477-E3AC-CB90-FB3D-16065FEDA52B}"/>
                </a:ext>
              </a:extLst>
            </p:cNvPr>
            <p:cNvSpPr/>
            <p:nvPr/>
          </p:nvSpPr>
          <p:spPr>
            <a:xfrm>
              <a:off x="2924268" y="4409037"/>
              <a:ext cx="452674" cy="144856"/>
            </a:xfrm>
            <a:custGeom>
              <a:avLst/>
              <a:gdLst>
                <a:gd name="connsiteX0" fmla="*/ 0 w 452674"/>
                <a:gd name="connsiteY0" fmla="*/ 9054 h 144856"/>
                <a:gd name="connsiteX1" fmla="*/ 452674 w 452674"/>
                <a:gd name="connsiteY1" fmla="*/ 0 h 144856"/>
                <a:gd name="connsiteX2" fmla="*/ 362139 w 452674"/>
                <a:gd name="connsiteY2" fmla="*/ 144856 h 144856"/>
                <a:gd name="connsiteX3" fmla="*/ 54321 w 452674"/>
                <a:gd name="connsiteY3" fmla="*/ 117695 h 144856"/>
                <a:gd name="connsiteX4" fmla="*/ 0 w 452674"/>
                <a:gd name="connsiteY4" fmla="*/ 9054 h 14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674" h="144856">
                  <a:moveTo>
                    <a:pt x="0" y="9054"/>
                  </a:moveTo>
                  <a:lnTo>
                    <a:pt x="452674" y="0"/>
                  </a:lnTo>
                  <a:lnTo>
                    <a:pt x="362139" y="144856"/>
                  </a:lnTo>
                  <a:lnTo>
                    <a:pt x="54321" y="117695"/>
                  </a:lnTo>
                  <a:lnTo>
                    <a:pt x="0" y="905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887C26A-31DE-9540-E713-E6F197E4527D}"/>
                </a:ext>
              </a:extLst>
            </p:cNvPr>
            <p:cNvSpPr/>
            <p:nvPr/>
          </p:nvSpPr>
          <p:spPr>
            <a:xfrm>
              <a:off x="3289051" y="3322760"/>
              <a:ext cx="1409940" cy="400566"/>
            </a:xfrm>
            <a:custGeom>
              <a:avLst/>
              <a:gdLst>
                <a:gd name="connsiteX0" fmla="*/ 99588 w 1557196"/>
                <a:gd name="connsiteY0" fmla="*/ 18107 h 461727"/>
                <a:gd name="connsiteX1" fmla="*/ 0 w 1557196"/>
                <a:gd name="connsiteY1" fmla="*/ 461727 h 461727"/>
                <a:gd name="connsiteX2" fmla="*/ 1457608 w 1557196"/>
                <a:gd name="connsiteY2" fmla="*/ 398352 h 461727"/>
                <a:gd name="connsiteX3" fmla="*/ 1557196 w 1557196"/>
                <a:gd name="connsiteY3" fmla="*/ 0 h 461727"/>
                <a:gd name="connsiteX4" fmla="*/ 99588 w 1557196"/>
                <a:gd name="connsiteY4" fmla="*/ 18107 h 46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96" h="461727">
                  <a:moveTo>
                    <a:pt x="99588" y="18107"/>
                  </a:moveTo>
                  <a:lnTo>
                    <a:pt x="0" y="461727"/>
                  </a:lnTo>
                  <a:lnTo>
                    <a:pt x="1457608" y="398352"/>
                  </a:lnTo>
                  <a:lnTo>
                    <a:pt x="1557196" y="0"/>
                  </a:lnTo>
                  <a:lnTo>
                    <a:pt x="99588" y="1810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D91F0FF-AEF5-1A65-5EDC-ABC3358B3154}"/>
                </a:ext>
              </a:extLst>
            </p:cNvPr>
            <p:cNvSpPr/>
            <p:nvPr/>
          </p:nvSpPr>
          <p:spPr>
            <a:xfrm>
              <a:off x="3325641" y="3293247"/>
              <a:ext cx="1409940" cy="400566"/>
            </a:xfrm>
            <a:custGeom>
              <a:avLst/>
              <a:gdLst>
                <a:gd name="connsiteX0" fmla="*/ 99588 w 1557196"/>
                <a:gd name="connsiteY0" fmla="*/ 18107 h 461727"/>
                <a:gd name="connsiteX1" fmla="*/ 0 w 1557196"/>
                <a:gd name="connsiteY1" fmla="*/ 461727 h 461727"/>
                <a:gd name="connsiteX2" fmla="*/ 1457608 w 1557196"/>
                <a:gd name="connsiteY2" fmla="*/ 398352 h 461727"/>
                <a:gd name="connsiteX3" fmla="*/ 1557196 w 1557196"/>
                <a:gd name="connsiteY3" fmla="*/ 0 h 461727"/>
                <a:gd name="connsiteX4" fmla="*/ 99588 w 1557196"/>
                <a:gd name="connsiteY4" fmla="*/ 18107 h 46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96" h="461727">
                  <a:moveTo>
                    <a:pt x="99588" y="18107"/>
                  </a:moveTo>
                  <a:lnTo>
                    <a:pt x="0" y="461727"/>
                  </a:lnTo>
                  <a:lnTo>
                    <a:pt x="1457608" y="398352"/>
                  </a:lnTo>
                  <a:lnTo>
                    <a:pt x="1557196" y="0"/>
                  </a:lnTo>
                  <a:lnTo>
                    <a:pt x="99588" y="18107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4B92176-72C9-7255-6B1A-465D25BE1B4E}"/>
                </a:ext>
              </a:extLst>
            </p:cNvPr>
            <p:cNvSpPr txBox="1"/>
            <p:nvPr/>
          </p:nvSpPr>
          <p:spPr>
            <a:xfrm>
              <a:off x="3253217" y="3378871"/>
              <a:ext cx="1523911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Jumble" panose="020F0502020204030204" pitchFamily="2" charset="0"/>
                </a:rPr>
                <a:t>John’s Lab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80C8D5FE-D970-B143-ED2E-9AAEBB16AE9C}"/>
              </a:ext>
            </a:extLst>
          </p:cNvPr>
          <p:cNvSpPr txBox="1"/>
          <p:nvPr/>
        </p:nvSpPr>
        <p:spPr>
          <a:xfrm>
            <a:off x="2341945" y="42550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E42FA60-F902-3BD4-FCB8-E8B6FE4D277B}"/>
              </a:ext>
            </a:extLst>
          </p:cNvPr>
          <p:cNvSpPr txBox="1"/>
          <p:nvPr/>
        </p:nvSpPr>
        <p:spPr>
          <a:xfrm>
            <a:off x="7904023" y="210066"/>
            <a:ext cx="3131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as a bitmap so the outlines and text will scale with the drawing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3A264BF8-B6B7-4891-B753-B1DDBFCEA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972" y="883775"/>
            <a:ext cx="4023709" cy="3743268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CFBA249-1F9C-0018-5AA3-0F1555427171}"/>
              </a:ext>
            </a:extLst>
          </p:cNvPr>
          <p:cNvGrpSpPr/>
          <p:nvPr/>
        </p:nvGrpSpPr>
        <p:grpSpPr>
          <a:xfrm>
            <a:off x="2197243" y="5037597"/>
            <a:ext cx="1297886" cy="1392177"/>
            <a:chOff x="1838765" y="1403281"/>
            <a:chExt cx="3887366" cy="4591231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C5E530E-E1C5-7BEB-22AC-C0E01A7A0FA7}"/>
                </a:ext>
              </a:extLst>
            </p:cNvPr>
            <p:cNvSpPr/>
            <p:nvPr/>
          </p:nvSpPr>
          <p:spPr>
            <a:xfrm rot="2140212">
              <a:off x="2033091" y="2650549"/>
              <a:ext cx="3693040" cy="3343963"/>
            </a:xfrm>
            <a:custGeom>
              <a:avLst/>
              <a:gdLst>
                <a:gd name="connsiteX0" fmla="*/ 130717 w 1179993"/>
                <a:gd name="connsiteY0" fmla="*/ 716115 h 716183"/>
                <a:gd name="connsiteX1" fmla="*/ 3968 w 1179993"/>
                <a:gd name="connsiteY1" fmla="*/ 544099 h 716183"/>
                <a:gd name="connsiteX2" fmla="*/ 266519 w 1179993"/>
                <a:gd name="connsiteY2" fmla="*/ 589366 h 716183"/>
                <a:gd name="connsiteX3" fmla="*/ 148824 w 1179993"/>
                <a:gd name="connsiteY3" fmla="*/ 263441 h 716183"/>
                <a:gd name="connsiteX4" fmla="*/ 175984 w 1179993"/>
                <a:gd name="connsiteY4" fmla="*/ 73319 h 716183"/>
                <a:gd name="connsiteX5" fmla="*/ 275572 w 1179993"/>
                <a:gd name="connsiteY5" fmla="*/ 154800 h 716183"/>
                <a:gd name="connsiteX6" fmla="*/ 420427 w 1179993"/>
                <a:gd name="connsiteY6" fmla="*/ 46158 h 716183"/>
                <a:gd name="connsiteX7" fmla="*/ 348000 w 1179993"/>
                <a:gd name="connsiteY7" fmla="*/ 891 h 716183"/>
                <a:gd name="connsiteX8" fmla="*/ 574336 w 1179993"/>
                <a:gd name="connsiteY8" fmla="*/ 82372 h 716183"/>
                <a:gd name="connsiteX9" fmla="*/ 981742 w 1179993"/>
                <a:gd name="connsiteY9" fmla="*/ 263441 h 716183"/>
                <a:gd name="connsiteX10" fmla="*/ 1017956 w 1179993"/>
                <a:gd name="connsiteY10" fmla="*/ 209121 h 716183"/>
                <a:gd name="connsiteX11" fmla="*/ 1171865 w 1179993"/>
                <a:gd name="connsiteY11" fmla="*/ 263441 h 716183"/>
                <a:gd name="connsiteX12" fmla="*/ 737299 w 1179993"/>
                <a:gd name="connsiteY12" fmla="*/ 408297 h 716183"/>
                <a:gd name="connsiteX13" fmla="*/ 429481 w 1179993"/>
                <a:gd name="connsiteY13" fmla="*/ 562206 h 716183"/>
                <a:gd name="connsiteX14" fmla="*/ 130717 w 1179993"/>
                <a:gd name="connsiteY14" fmla="*/ 716115 h 71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9993" h="716183">
                  <a:moveTo>
                    <a:pt x="130717" y="716115"/>
                  </a:moveTo>
                  <a:cubicBezTo>
                    <a:pt x="59798" y="713097"/>
                    <a:pt x="-18666" y="565224"/>
                    <a:pt x="3968" y="544099"/>
                  </a:cubicBezTo>
                  <a:cubicBezTo>
                    <a:pt x="26602" y="522974"/>
                    <a:pt x="242376" y="636142"/>
                    <a:pt x="266519" y="589366"/>
                  </a:cubicBezTo>
                  <a:cubicBezTo>
                    <a:pt x="290662" y="542590"/>
                    <a:pt x="163913" y="349449"/>
                    <a:pt x="148824" y="263441"/>
                  </a:cubicBezTo>
                  <a:cubicBezTo>
                    <a:pt x="133735" y="177433"/>
                    <a:pt x="154859" y="91426"/>
                    <a:pt x="175984" y="73319"/>
                  </a:cubicBezTo>
                  <a:cubicBezTo>
                    <a:pt x="197109" y="55212"/>
                    <a:pt x="234832" y="159327"/>
                    <a:pt x="275572" y="154800"/>
                  </a:cubicBezTo>
                  <a:cubicBezTo>
                    <a:pt x="316312" y="150273"/>
                    <a:pt x="408356" y="71809"/>
                    <a:pt x="420427" y="46158"/>
                  </a:cubicBezTo>
                  <a:cubicBezTo>
                    <a:pt x="432498" y="20507"/>
                    <a:pt x="322348" y="-5145"/>
                    <a:pt x="348000" y="891"/>
                  </a:cubicBezTo>
                  <a:cubicBezTo>
                    <a:pt x="373652" y="6927"/>
                    <a:pt x="468712" y="38614"/>
                    <a:pt x="574336" y="82372"/>
                  </a:cubicBezTo>
                  <a:cubicBezTo>
                    <a:pt x="679960" y="126130"/>
                    <a:pt x="907805" y="242316"/>
                    <a:pt x="981742" y="263441"/>
                  </a:cubicBezTo>
                  <a:cubicBezTo>
                    <a:pt x="1055679" y="284566"/>
                    <a:pt x="986269" y="209121"/>
                    <a:pt x="1017956" y="209121"/>
                  </a:cubicBezTo>
                  <a:cubicBezTo>
                    <a:pt x="1049643" y="209121"/>
                    <a:pt x="1218641" y="230245"/>
                    <a:pt x="1171865" y="263441"/>
                  </a:cubicBezTo>
                  <a:cubicBezTo>
                    <a:pt x="1125089" y="296637"/>
                    <a:pt x="861030" y="358503"/>
                    <a:pt x="737299" y="408297"/>
                  </a:cubicBezTo>
                  <a:cubicBezTo>
                    <a:pt x="613568" y="458091"/>
                    <a:pt x="527560" y="503359"/>
                    <a:pt x="429481" y="562206"/>
                  </a:cubicBezTo>
                  <a:cubicBezTo>
                    <a:pt x="331402" y="621053"/>
                    <a:pt x="201636" y="719133"/>
                    <a:pt x="130717" y="71611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66000">
                  <a:srgbClr val="FFFF00"/>
                </a:gs>
              </a:gsLst>
              <a:lin ang="13500000" scaled="1"/>
            </a:gradFill>
            <a:ln w="12700"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AEDC070-93CA-A820-8928-EC1F097E33A0}"/>
                </a:ext>
              </a:extLst>
            </p:cNvPr>
            <p:cNvSpPr/>
            <p:nvPr/>
          </p:nvSpPr>
          <p:spPr>
            <a:xfrm>
              <a:off x="3544563" y="2542599"/>
              <a:ext cx="810638" cy="517955"/>
            </a:xfrm>
            <a:custGeom>
              <a:avLst/>
              <a:gdLst>
                <a:gd name="connsiteX0" fmla="*/ 122090 w 810638"/>
                <a:gd name="connsiteY0" fmla="*/ 10478 h 517955"/>
                <a:gd name="connsiteX1" fmla="*/ 4394 w 810638"/>
                <a:gd name="connsiteY1" fmla="*/ 137226 h 517955"/>
                <a:gd name="connsiteX2" fmla="*/ 49662 w 810638"/>
                <a:gd name="connsiteY2" fmla="*/ 408830 h 517955"/>
                <a:gd name="connsiteX3" fmla="*/ 275998 w 810638"/>
                <a:gd name="connsiteY3" fmla="*/ 517472 h 517955"/>
                <a:gd name="connsiteX4" fmla="*/ 647191 w 810638"/>
                <a:gd name="connsiteY4" fmla="*/ 372617 h 517955"/>
                <a:gd name="connsiteX5" fmla="*/ 810153 w 810638"/>
                <a:gd name="connsiteY5" fmla="*/ 273028 h 517955"/>
                <a:gd name="connsiteX6" fmla="*/ 601923 w 810638"/>
                <a:gd name="connsiteY6" fmla="*/ 64799 h 517955"/>
                <a:gd name="connsiteX7" fmla="*/ 366533 w 810638"/>
                <a:gd name="connsiteY7" fmla="*/ 10478 h 517955"/>
                <a:gd name="connsiteX8" fmla="*/ 122090 w 810638"/>
                <a:gd name="connsiteY8" fmla="*/ 10478 h 51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638" h="517955">
                  <a:moveTo>
                    <a:pt x="122090" y="10478"/>
                  </a:moveTo>
                  <a:cubicBezTo>
                    <a:pt x="61734" y="31603"/>
                    <a:pt x="16465" y="70834"/>
                    <a:pt x="4394" y="137226"/>
                  </a:cubicBezTo>
                  <a:cubicBezTo>
                    <a:pt x="-7677" y="203618"/>
                    <a:pt x="4395" y="345456"/>
                    <a:pt x="49662" y="408830"/>
                  </a:cubicBezTo>
                  <a:cubicBezTo>
                    <a:pt x="94929" y="472204"/>
                    <a:pt x="176410" y="523507"/>
                    <a:pt x="275998" y="517472"/>
                  </a:cubicBezTo>
                  <a:cubicBezTo>
                    <a:pt x="375586" y="511437"/>
                    <a:pt x="558165" y="413358"/>
                    <a:pt x="647191" y="372617"/>
                  </a:cubicBezTo>
                  <a:cubicBezTo>
                    <a:pt x="736217" y="331876"/>
                    <a:pt x="817698" y="324331"/>
                    <a:pt x="810153" y="273028"/>
                  </a:cubicBezTo>
                  <a:cubicBezTo>
                    <a:pt x="802608" y="221725"/>
                    <a:pt x="675860" y="108557"/>
                    <a:pt x="601923" y="64799"/>
                  </a:cubicBezTo>
                  <a:cubicBezTo>
                    <a:pt x="527986" y="21041"/>
                    <a:pt x="444996" y="15005"/>
                    <a:pt x="366533" y="10478"/>
                  </a:cubicBezTo>
                  <a:cubicBezTo>
                    <a:pt x="288070" y="5951"/>
                    <a:pt x="182446" y="-10647"/>
                    <a:pt x="122090" y="10478"/>
                  </a:cubicBez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6372671-5276-237A-129D-184E75E63243}"/>
                </a:ext>
              </a:extLst>
            </p:cNvPr>
            <p:cNvSpPr/>
            <p:nvPr/>
          </p:nvSpPr>
          <p:spPr>
            <a:xfrm>
              <a:off x="2938050" y="1403281"/>
              <a:ext cx="1883121" cy="1457608"/>
            </a:xfrm>
            <a:custGeom>
              <a:avLst/>
              <a:gdLst>
                <a:gd name="connsiteX0" fmla="*/ 470780 w 1883121"/>
                <a:gd name="connsiteY0" fmla="*/ 1213164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470780 w 1883121"/>
                <a:gd name="connsiteY12" fmla="*/ 1213164 h 1412341"/>
                <a:gd name="connsiteX0" fmla="*/ 642796 w 1883121"/>
                <a:gd name="connsiteY0" fmla="*/ 1348966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642796 w 1883121"/>
                <a:gd name="connsiteY12" fmla="*/ 1348966 h 1412341"/>
                <a:gd name="connsiteX0" fmla="*/ 642796 w 1883121"/>
                <a:gd name="connsiteY0" fmla="*/ 1348966 h 1457608"/>
                <a:gd name="connsiteX1" fmla="*/ 0 w 1883121"/>
                <a:gd name="connsiteY1" fmla="*/ 362139 h 1457608"/>
                <a:gd name="connsiteX2" fmla="*/ 380246 w 1883121"/>
                <a:gd name="connsiteY2" fmla="*/ 724277 h 1457608"/>
                <a:gd name="connsiteX3" fmla="*/ 407406 w 1883121"/>
                <a:gd name="connsiteY3" fmla="*/ 54321 h 1457608"/>
                <a:gd name="connsiteX4" fmla="*/ 697117 w 1883121"/>
                <a:gd name="connsiteY4" fmla="*/ 814812 h 1457608"/>
                <a:gd name="connsiteX5" fmla="*/ 869133 w 1883121"/>
                <a:gd name="connsiteY5" fmla="*/ 543208 h 1457608"/>
                <a:gd name="connsiteX6" fmla="*/ 977775 w 1883121"/>
                <a:gd name="connsiteY6" fmla="*/ 1095469 h 1457608"/>
                <a:gd name="connsiteX7" fmla="*/ 1475715 w 1883121"/>
                <a:gd name="connsiteY7" fmla="*/ 0 h 1457608"/>
                <a:gd name="connsiteX8" fmla="*/ 1367074 w 1883121"/>
                <a:gd name="connsiteY8" fmla="*/ 1086416 h 1457608"/>
                <a:gd name="connsiteX9" fmla="*/ 1883121 w 1883121"/>
                <a:gd name="connsiteY9" fmla="*/ 896293 h 1457608"/>
                <a:gd name="connsiteX10" fmla="*/ 1186005 w 1883121"/>
                <a:gd name="connsiteY10" fmla="*/ 1457608 h 1457608"/>
                <a:gd name="connsiteX11" fmla="*/ 968721 w 1883121"/>
                <a:gd name="connsiteY11" fmla="*/ 1412341 h 1457608"/>
                <a:gd name="connsiteX12" fmla="*/ 642796 w 1883121"/>
                <a:gd name="connsiteY12" fmla="*/ 1348966 h 14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121" h="1457608">
                  <a:moveTo>
                    <a:pt x="642796" y="1348966"/>
                  </a:moveTo>
                  <a:lnTo>
                    <a:pt x="0" y="362139"/>
                  </a:lnTo>
                  <a:lnTo>
                    <a:pt x="380246" y="724277"/>
                  </a:lnTo>
                  <a:lnTo>
                    <a:pt x="407406" y="54321"/>
                  </a:lnTo>
                  <a:lnTo>
                    <a:pt x="697117" y="814812"/>
                  </a:lnTo>
                  <a:lnTo>
                    <a:pt x="869133" y="543208"/>
                  </a:lnTo>
                  <a:lnTo>
                    <a:pt x="977775" y="1095469"/>
                  </a:lnTo>
                  <a:lnTo>
                    <a:pt x="1475715" y="0"/>
                  </a:lnTo>
                  <a:lnTo>
                    <a:pt x="1367074" y="1086416"/>
                  </a:lnTo>
                  <a:lnTo>
                    <a:pt x="1883121" y="896293"/>
                  </a:lnTo>
                  <a:lnTo>
                    <a:pt x="1186005" y="1457608"/>
                  </a:lnTo>
                  <a:lnTo>
                    <a:pt x="968721" y="1412341"/>
                  </a:lnTo>
                  <a:lnTo>
                    <a:pt x="642796" y="134896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B2C0CB9E-316E-31CF-4572-7189EEC8DD84}"/>
                </a:ext>
              </a:extLst>
            </p:cNvPr>
            <p:cNvSpPr/>
            <p:nvPr/>
          </p:nvSpPr>
          <p:spPr>
            <a:xfrm flipH="1">
              <a:off x="3380444" y="1785755"/>
              <a:ext cx="1000609" cy="1093961"/>
            </a:xfrm>
            <a:custGeom>
              <a:avLst/>
              <a:gdLst>
                <a:gd name="connsiteX0" fmla="*/ 470780 w 1883121"/>
                <a:gd name="connsiteY0" fmla="*/ 1213164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470780 w 1883121"/>
                <a:gd name="connsiteY12" fmla="*/ 1213164 h 1412341"/>
                <a:gd name="connsiteX0" fmla="*/ 642796 w 1883121"/>
                <a:gd name="connsiteY0" fmla="*/ 1348966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642796 w 1883121"/>
                <a:gd name="connsiteY12" fmla="*/ 1348966 h 1412341"/>
                <a:gd name="connsiteX0" fmla="*/ 642796 w 1883121"/>
                <a:gd name="connsiteY0" fmla="*/ 1348966 h 1457608"/>
                <a:gd name="connsiteX1" fmla="*/ 0 w 1883121"/>
                <a:gd name="connsiteY1" fmla="*/ 362139 h 1457608"/>
                <a:gd name="connsiteX2" fmla="*/ 380246 w 1883121"/>
                <a:gd name="connsiteY2" fmla="*/ 724277 h 1457608"/>
                <a:gd name="connsiteX3" fmla="*/ 407406 w 1883121"/>
                <a:gd name="connsiteY3" fmla="*/ 54321 h 1457608"/>
                <a:gd name="connsiteX4" fmla="*/ 697117 w 1883121"/>
                <a:gd name="connsiteY4" fmla="*/ 814812 h 1457608"/>
                <a:gd name="connsiteX5" fmla="*/ 869133 w 1883121"/>
                <a:gd name="connsiteY5" fmla="*/ 543208 h 1457608"/>
                <a:gd name="connsiteX6" fmla="*/ 977775 w 1883121"/>
                <a:gd name="connsiteY6" fmla="*/ 1095469 h 1457608"/>
                <a:gd name="connsiteX7" fmla="*/ 1475715 w 1883121"/>
                <a:gd name="connsiteY7" fmla="*/ 0 h 1457608"/>
                <a:gd name="connsiteX8" fmla="*/ 1367074 w 1883121"/>
                <a:gd name="connsiteY8" fmla="*/ 1086416 h 1457608"/>
                <a:gd name="connsiteX9" fmla="*/ 1883121 w 1883121"/>
                <a:gd name="connsiteY9" fmla="*/ 896293 h 1457608"/>
                <a:gd name="connsiteX10" fmla="*/ 1186005 w 1883121"/>
                <a:gd name="connsiteY10" fmla="*/ 1457608 h 1457608"/>
                <a:gd name="connsiteX11" fmla="*/ 968721 w 1883121"/>
                <a:gd name="connsiteY11" fmla="*/ 1412341 h 1457608"/>
                <a:gd name="connsiteX12" fmla="*/ 642796 w 1883121"/>
                <a:gd name="connsiteY12" fmla="*/ 1348966 h 14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121" h="1457608">
                  <a:moveTo>
                    <a:pt x="642796" y="1348966"/>
                  </a:moveTo>
                  <a:lnTo>
                    <a:pt x="0" y="362139"/>
                  </a:lnTo>
                  <a:lnTo>
                    <a:pt x="380246" y="724277"/>
                  </a:lnTo>
                  <a:lnTo>
                    <a:pt x="407406" y="54321"/>
                  </a:lnTo>
                  <a:lnTo>
                    <a:pt x="697117" y="814812"/>
                  </a:lnTo>
                  <a:lnTo>
                    <a:pt x="869133" y="543208"/>
                  </a:lnTo>
                  <a:lnTo>
                    <a:pt x="977775" y="1095469"/>
                  </a:lnTo>
                  <a:lnTo>
                    <a:pt x="1475715" y="0"/>
                  </a:lnTo>
                  <a:lnTo>
                    <a:pt x="1367074" y="1086416"/>
                  </a:lnTo>
                  <a:lnTo>
                    <a:pt x="1883121" y="896293"/>
                  </a:lnTo>
                  <a:lnTo>
                    <a:pt x="1186005" y="1457608"/>
                  </a:lnTo>
                  <a:lnTo>
                    <a:pt x="968721" y="1412341"/>
                  </a:lnTo>
                  <a:lnTo>
                    <a:pt x="642796" y="1348966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D062E69-D4B2-EAF0-51DF-9723CEE1B5DD}"/>
                </a:ext>
              </a:extLst>
            </p:cNvPr>
            <p:cNvSpPr/>
            <p:nvPr/>
          </p:nvSpPr>
          <p:spPr>
            <a:xfrm>
              <a:off x="3544563" y="2350758"/>
              <a:ext cx="594794" cy="678221"/>
            </a:xfrm>
            <a:custGeom>
              <a:avLst/>
              <a:gdLst>
                <a:gd name="connsiteX0" fmla="*/ 470780 w 1883121"/>
                <a:gd name="connsiteY0" fmla="*/ 1213164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470780 w 1883121"/>
                <a:gd name="connsiteY12" fmla="*/ 1213164 h 1412341"/>
                <a:gd name="connsiteX0" fmla="*/ 642796 w 1883121"/>
                <a:gd name="connsiteY0" fmla="*/ 1348966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642796 w 1883121"/>
                <a:gd name="connsiteY12" fmla="*/ 1348966 h 1412341"/>
                <a:gd name="connsiteX0" fmla="*/ 642796 w 1883121"/>
                <a:gd name="connsiteY0" fmla="*/ 1348966 h 1457608"/>
                <a:gd name="connsiteX1" fmla="*/ 0 w 1883121"/>
                <a:gd name="connsiteY1" fmla="*/ 362139 h 1457608"/>
                <a:gd name="connsiteX2" fmla="*/ 380246 w 1883121"/>
                <a:gd name="connsiteY2" fmla="*/ 724277 h 1457608"/>
                <a:gd name="connsiteX3" fmla="*/ 407406 w 1883121"/>
                <a:gd name="connsiteY3" fmla="*/ 54321 h 1457608"/>
                <a:gd name="connsiteX4" fmla="*/ 697117 w 1883121"/>
                <a:gd name="connsiteY4" fmla="*/ 814812 h 1457608"/>
                <a:gd name="connsiteX5" fmla="*/ 869133 w 1883121"/>
                <a:gd name="connsiteY5" fmla="*/ 543208 h 1457608"/>
                <a:gd name="connsiteX6" fmla="*/ 977775 w 1883121"/>
                <a:gd name="connsiteY6" fmla="*/ 1095469 h 1457608"/>
                <a:gd name="connsiteX7" fmla="*/ 1475715 w 1883121"/>
                <a:gd name="connsiteY7" fmla="*/ 0 h 1457608"/>
                <a:gd name="connsiteX8" fmla="*/ 1367074 w 1883121"/>
                <a:gd name="connsiteY8" fmla="*/ 1086416 h 1457608"/>
                <a:gd name="connsiteX9" fmla="*/ 1883121 w 1883121"/>
                <a:gd name="connsiteY9" fmla="*/ 896293 h 1457608"/>
                <a:gd name="connsiteX10" fmla="*/ 1186005 w 1883121"/>
                <a:gd name="connsiteY10" fmla="*/ 1457608 h 1457608"/>
                <a:gd name="connsiteX11" fmla="*/ 968721 w 1883121"/>
                <a:gd name="connsiteY11" fmla="*/ 1412341 h 1457608"/>
                <a:gd name="connsiteX12" fmla="*/ 642796 w 1883121"/>
                <a:gd name="connsiteY12" fmla="*/ 1348966 h 14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121" h="1457608">
                  <a:moveTo>
                    <a:pt x="642796" y="1348966"/>
                  </a:moveTo>
                  <a:lnTo>
                    <a:pt x="0" y="362139"/>
                  </a:lnTo>
                  <a:lnTo>
                    <a:pt x="380246" y="724277"/>
                  </a:lnTo>
                  <a:lnTo>
                    <a:pt x="407406" y="54321"/>
                  </a:lnTo>
                  <a:lnTo>
                    <a:pt x="697117" y="814812"/>
                  </a:lnTo>
                  <a:lnTo>
                    <a:pt x="869133" y="543208"/>
                  </a:lnTo>
                  <a:lnTo>
                    <a:pt x="977775" y="1095469"/>
                  </a:lnTo>
                  <a:lnTo>
                    <a:pt x="1475715" y="0"/>
                  </a:lnTo>
                  <a:lnTo>
                    <a:pt x="1367074" y="1086416"/>
                  </a:lnTo>
                  <a:lnTo>
                    <a:pt x="1883121" y="896293"/>
                  </a:lnTo>
                  <a:lnTo>
                    <a:pt x="1186005" y="1457608"/>
                  </a:lnTo>
                  <a:lnTo>
                    <a:pt x="968721" y="1412341"/>
                  </a:lnTo>
                  <a:lnTo>
                    <a:pt x="642796" y="1348966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70536C7-3BF6-3E25-A3D0-16961ACFA7BD}"/>
                </a:ext>
              </a:extLst>
            </p:cNvPr>
            <p:cNvSpPr/>
            <p:nvPr/>
          </p:nvSpPr>
          <p:spPr>
            <a:xfrm>
              <a:off x="3641656" y="3811738"/>
              <a:ext cx="970447" cy="1013759"/>
            </a:xfrm>
            <a:custGeom>
              <a:avLst/>
              <a:gdLst>
                <a:gd name="connsiteX0" fmla="*/ 142692 w 970447"/>
                <a:gd name="connsiteY0" fmla="*/ 932278 h 1013759"/>
                <a:gd name="connsiteX1" fmla="*/ 15943 w 970447"/>
                <a:gd name="connsiteY1" fmla="*/ 524872 h 1013759"/>
                <a:gd name="connsiteX2" fmla="*/ 43103 w 970447"/>
                <a:gd name="connsiteY2" fmla="*/ 307588 h 1013759"/>
                <a:gd name="connsiteX3" fmla="*/ 387135 w 970447"/>
                <a:gd name="connsiteY3" fmla="*/ 26931 h 1013759"/>
                <a:gd name="connsiteX4" fmla="*/ 704006 w 970447"/>
                <a:gd name="connsiteY4" fmla="*/ 45038 h 1013759"/>
                <a:gd name="connsiteX5" fmla="*/ 966557 w 970447"/>
                <a:gd name="connsiteY5" fmla="*/ 325695 h 1013759"/>
                <a:gd name="connsiteX6" fmla="*/ 857915 w 970447"/>
                <a:gd name="connsiteY6" fmla="*/ 769315 h 1013759"/>
                <a:gd name="connsiteX7" fmla="*/ 812648 w 970447"/>
                <a:gd name="connsiteY7" fmla="*/ 1013759 h 1013759"/>
                <a:gd name="connsiteX8" fmla="*/ 812648 w 970447"/>
                <a:gd name="connsiteY8" fmla="*/ 1013759 h 1013759"/>
                <a:gd name="connsiteX9" fmla="*/ 586311 w 970447"/>
                <a:gd name="connsiteY9" fmla="*/ 968491 h 1013759"/>
                <a:gd name="connsiteX10" fmla="*/ 278494 w 970447"/>
                <a:gd name="connsiteY10" fmla="*/ 941331 h 1013759"/>
                <a:gd name="connsiteX11" fmla="*/ 142692 w 970447"/>
                <a:gd name="connsiteY11" fmla="*/ 932278 h 101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447" h="1013759">
                  <a:moveTo>
                    <a:pt x="142692" y="932278"/>
                  </a:moveTo>
                  <a:cubicBezTo>
                    <a:pt x="98934" y="862868"/>
                    <a:pt x="32541" y="628987"/>
                    <a:pt x="15943" y="524872"/>
                  </a:cubicBezTo>
                  <a:cubicBezTo>
                    <a:pt x="-655" y="420757"/>
                    <a:pt x="-18762" y="390578"/>
                    <a:pt x="43103" y="307588"/>
                  </a:cubicBezTo>
                  <a:cubicBezTo>
                    <a:pt x="104968" y="224598"/>
                    <a:pt x="276985" y="70689"/>
                    <a:pt x="387135" y="26931"/>
                  </a:cubicBezTo>
                  <a:cubicBezTo>
                    <a:pt x="497286" y="-16827"/>
                    <a:pt x="607436" y="-4756"/>
                    <a:pt x="704006" y="45038"/>
                  </a:cubicBezTo>
                  <a:cubicBezTo>
                    <a:pt x="800576" y="94832"/>
                    <a:pt x="940905" y="204982"/>
                    <a:pt x="966557" y="325695"/>
                  </a:cubicBezTo>
                  <a:cubicBezTo>
                    <a:pt x="992209" y="446408"/>
                    <a:pt x="883566" y="654638"/>
                    <a:pt x="857915" y="769315"/>
                  </a:cubicBezTo>
                  <a:cubicBezTo>
                    <a:pt x="832264" y="883992"/>
                    <a:pt x="812648" y="1013759"/>
                    <a:pt x="812648" y="1013759"/>
                  </a:cubicBezTo>
                  <a:lnTo>
                    <a:pt x="812648" y="1013759"/>
                  </a:lnTo>
                  <a:cubicBezTo>
                    <a:pt x="774925" y="1006214"/>
                    <a:pt x="675337" y="980562"/>
                    <a:pt x="586311" y="968491"/>
                  </a:cubicBezTo>
                  <a:cubicBezTo>
                    <a:pt x="497285" y="956420"/>
                    <a:pt x="349413" y="945858"/>
                    <a:pt x="278494" y="941331"/>
                  </a:cubicBezTo>
                  <a:cubicBezTo>
                    <a:pt x="207575" y="936804"/>
                    <a:pt x="186450" y="1001688"/>
                    <a:pt x="142692" y="93227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FF66">
                    <a:shade val="30000"/>
                    <a:satMod val="115000"/>
                  </a:srgbClr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885990B-6173-FD00-63A9-FD962AC11E3E}"/>
                </a:ext>
              </a:extLst>
            </p:cNvPr>
            <p:cNvSpPr/>
            <p:nvPr/>
          </p:nvSpPr>
          <p:spPr>
            <a:xfrm>
              <a:off x="4355201" y="4427143"/>
              <a:ext cx="45719" cy="190124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799032DA-F6A7-84C0-A327-460CBC28615F}"/>
                </a:ext>
              </a:extLst>
            </p:cNvPr>
            <p:cNvGrpSpPr/>
            <p:nvPr/>
          </p:nvGrpSpPr>
          <p:grpSpPr>
            <a:xfrm>
              <a:off x="1838765" y="4510269"/>
              <a:ext cx="401821" cy="629670"/>
              <a:chOff x="2875533" y="3781927"/>
              <a:chExt cx="1876032" cy="2587640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16184BB2-DD7F-489D-16E1-F9414AEE07D5}"/>
                  </a:ext>
                </a:extLst>
              </p:cNvPr>
              <p:cNvSpPr/>
              <p:nvPr/>
            </p:nvSpPr>
            <p:spPr>
              <a:xfrm rot="21324990">
                <a:off x="3910902" y="4797545"/>
                <a:ext cx="338802" cy="1572022"/>
              </a:xfrm>
              <a:custGeom>
                <a:avLst/>
                <a:gdLst>
                  <a:gd name="connsiteX0" fmla="*/ 1499 w 338802"/>
                  <a:gd name="connsiteY0" fmla="*/ 28912 h 1188004"/>
                  <a:gd name="connsiteX1" fmla="*/ 227836 w 338802"/>
                  <a:gd name="connsiteY1" fmla="*/ 327676 h 1188004"/>
                  <a:gd name="connsiteX2" fmla="*/ 173515 w 338802"/>
                  <a:gd name="connsiteY2" fmla="*/ 1106274 h 1188004"/>
                  <a:gd name="connsiteX3" fmla="*/ 318370 w 338802"/>
                  <a:gd name="connsiteY3" fmla="*/ 1106274 h 1188004"/>
                  <a:gd name="connsiteX4" fmla="*/ 318370 w 338802"/>
                  <a:gd name="connsiteY4" fmla="*/ 590227 h 1188004"/>
                  <a:gd name="connsiteX5" fmla="*/ 137301 w 338802"/>
                  <a:gd name="connsiteY5" fmla="*/ 74179 h 1188004"/>
                  <a:gd name="connsiteX6" fmla="*/ 1499 w 338802"/>
                  <a:gd name="connsiteY6" fmla="*/ 28912 h 11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02" h="1188004">
                    <a:moveTo>
                      <a:pt x="1499" y="28912"/>
                    </a:moveTo>
                    <a:cubicBezTo>
                      <a:pt x="16588" y="71162"/>
                      <a:pt x="199167" y="148116"/>
                      <a:pt x="227836" y="327676"/>
                    </a:cubicBezTo>
                    <a:cubicBezTo>
                      <a:pt x="256505" y="507236"/>
                      <a:pt x="158426" y="976508"/>
                      <a:pt x="173515" y="1106274"/>
                    </a:cubicBezTo>
                    <a:cubicBezTo>
                      <a:pt x="188604" y="1236040"/>
                      <a:pt x="294228" y="1192282"/>
                      <a:pt x="318370" y="1106274"/>
                    </a:cubicBezTo>
                    <a:cubicBezTo>
                      <a:pt x="342513" y="1020266"/>
                      <a:pt x="348548" y="762243"/>
                      <a:pt x="318370" y="590227"/>
                    </a:cubicBezTo>
                    <a:cubicBezTo>
                      <a:pt x="288192" y="418211"/>
                      <a:pt x="185586" y="166223"/>
                      <a:pt x="137301" y="74179"/>
                    </a:cubicBezTo>
                    <a:cubicBezTo>
                      <a:pt x="89016" y="-17865"/>
                      <a:pt x="-13590" y="-13338"/>
                      <a:pt x="1499" y="28912"/>
                    </a:cubicBezTo>
                    <a:close/>
                  </a:path>
                </a:pathLst>
              </a:custGeom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0FDB49C-E89E-2CD0-4DDC-FF120EF42943}"/>
                  </a:ext>
                </a:extLst>
              </p:cNvPr>
              <p:cNvSpPr/>
              <p:nvPr/>
            </p:nvSpPr>
            <p:spPr>
              <a:xfrm>
                <a:off x="3746888" y="4821096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C47189E8-96CC-0071-20D7-962FA24D3834}"/>
                  </a:ext>
                </a:extLst>
              </p:cNvPr>
              <p:cNvSpPr/>
              <p:nvPr/>
            </p:nvSpPr>
            <p:spPr>
              <a:xfrm>
                <a:off x="3544681" y="4553839"/>
                <a:ext cx="480920" cy="319188"/>
              </a:xfrm>
              <a:custGeom>
                <a:avLst/>
                <a:gdLst>
                  <a:gd name="connsiteX0" fmla="*/ 58598 w 480920"/>
                  <a:gd name="connsiteY0" fmla="*/ 63428 h 319188"/>
                  <a:gd name="connsiteX1" fmla="*/ 4277 w 480920"/>
                  <a:gd name="connsiteY1" fmla="*/ 208284 h 319188"/>
                  <a:gd name="connsiteX2" fmla="*/ 131026 w 480920"/>
                  <a:gd name="connsiteY2" fmla="*/ 298818 h 319188"/>
                  <a:gd name="connsiteX3" fmla="*/ 312095 w 480920"/>
                  <a:gd name="connsiteY3" fmla="*/ 316925 h 319188"/>
                  <a:gd name="connsiteX4" fmla="*/ 438844 w 480920"/>
                  <a:gd name="connsiteY4" fmla="*/ 262605 h 319188"/>
                  <a:gd name="connsiteX5" fmla="*/ 475058 w 480920"/>
                  <a:gd name="connsiteY5" fmla="*/ 81535 h 319188"/>
                  <a:gd name="connsiteX6" fmla="*/ 330202 w 480920"/>
                  <a:gd name="connsiteY6" fmla="*/ 54 h 319188"/>
                  <a:gd name="connsiteX7" fmla="*/ 58598 w 480920"/>
                  <a:gd name="connsiteY7" fmla="*/ 63428 h 31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920" h="319188">
                    <a:moveTo>
                      <a:pt x="58598" y="63428"/>
                    </a:moveTo>
                    <a:cubicBezTo>
                      <a:pt x="4277" y="98133"/>
                      <a:pt x="-7794" y="169052"/>
                      <a:pt x="4277" y="208284"/>
                    </a:cubicBezTo>
                    <a:cubicBezTo>
                      <a:pt x="16348" y="247516"/>
                      <a:pt x="79723" y="280711"/>
                      <a:pt x="131026" y="298818"/>
                    </a:cubicBezTo>
                    <a:cubicBezTo>
                      <a:pt x="182329" y="316925"/>
                      <a:pt x="260792" y="322960"/>
                      <a:pt x="312095" y="316925"/>
                    </a:cubicBezTo>
                    <a:cubicBezTo>
                      <a:pt x="363398" y="310890"/>
                      <a:pt x="411684" y="301837"/>
                      <a:pt x="438844" y="262605"/>
                    </a:cubicBezTo>
                    <a:cubicBezTo>
                      <a:pt x="466005" y="223373"/>
                      <a:pt x="493165" y="125293"/>
                      <a:pt x="475058" y="81535"/>
                    </a:cubicBezTo>
                    <a:cubicBezTo>
                      <a:pt x="456951" y="37777"/>
                      <a:pt x="399612" y="1563"/>
                      <a:pt x="330202" y="54"/>
                    </a:cubicBezTo>
                    <a:cubicBezTo>
                      <a:pt x="260792" y="-1455"/>
                      <a:pt x="112919" y="28723"/>
                      <a:pt x="58598" y="6342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514E9CED-0271-3176-45DB-FD0631CF8AD0}"/>
                  </a:ext>
                </a:extLst>
              </p:cNvPr>
              <p:cNvSpPr/>
              <p:nvPr/>
            </p:nvSpPr>
            <p:spPr>
              <a:xfrm rot="9880676">
                <a:off x="3446319" y="3795635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B81C970D-F77D-A6BF-8C88-9B0F9391BC9F}"/>
                  </a:ext>
                </a:extLst>
              </p:cNvPr>
              <p:cNvGrpSpPr/>
              <p:nvPr/>
            </p:nvGrpSpPr>
            <p:grpSpPr>
              <a:xfrm rot="5400000">
                <a:off x="3549379" y="3791779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5B6ED3CE-1E8B-1260-A251-1C2CEBCC6037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5AE6A971-00E9-F5D9-45F4-59F3B467E79C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1619636-C449-979A-59F4-51FF4F250EBF}"/>
                  </a:ext>
                </a:extLst>
              </p:cNvPr>
              <p:cNvGrpSpPr/>
              <p:nvPr/>
            </p:nvGrpSpPr>
            <p:grpSpPr>
              <a:xfrm rot="7693103">
                <a:off x="3536359" y="3860616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9A3769E3-8D9F-351F-6177-214675CE3F84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3AAD0B36-36C9-82E4-FB52-CD35E76FA584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C5D0F088-A5C1-5386-10AD-44CBE0EE37AE}"/>
                  </a:ext>
                </a:extLst>
              </p:cNvPr>
              <p:cNvGrpSpPr/>
              <p:nvPr/>
            </p:nvGrpSpPr>
            <p:grpSpPr>
              <a:xfrm rot="2378997">
                <a:off x="3543078" y="3781927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1E022091-CD50-63A8-AEE5-44E5102BA903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E2346176-A124-8507-EC0B-5199E8BA2274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34405EA-30BE-5D8C-A404-D88DCC76461D}"/>
                </a:ext>
              </a:extLst>
            </p:cNvPr>
            <p:cNvGrpSpPr/>
            <p:nvPr/>
          </p:nvGrpSpPr>
          <p:grpSpPr>
            <a:xfrm flipH="1">
              <a:off x="3495905" y="4536898"/>
              <a:ext cx="172067" cy="387108"/>
              <a:chOff x="2875533" y="3781927"/>
              <a:chExt cx="1876032" cy="2587640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A0C13BF-B125-48E6-39FB-8FD2F04E5D5B}"/>
                  </a:ext>
                </a:extLst>
              </p:cNvPr>
              <p:cNvSpPr/>
              <p:nvPr/>
            </p:nvSpPr>
            <p:spPr>
              <a:xfrm rot="21324990">
                <a:off x="3910902" y="4797545"/>
                <a:ext cx="338802" cy="1572022"/>
              </a:xfrm>
              <a:custGeom>
                <a:avLst/>
                <a:gdLst>
                  <a:gd name="connsiteX0" fmla="*/ 1499 w 338802"/>
                  <a:gd name="connsiteY0" fmla="*/ 28912 h 1188004"/>
                  <a:gd name="connsiteX1" fmla="*/ 227836 w 338802"/>
                  <a:gd name="connsiteY1" fmla="*/ 327676 h 1188004"/>
                  <a:gd name="connsiteX2" fmla="*/ 173515 w 338802"/>
                  <a:gd name="connsiteY2" fmla="*/ 1106274 h 1188004"/>
                  <a:gd name="connsiteX3" fmla="*/ 318370 w 338802"/>
                  <a:gd name="connsiteY3" fmla="*/ 1106274 h 1188004"/>
                  <a:gd name="connsiteX4" fmla="*/ 318370 w 338802"/>
                  <a:gd name="connsiteY4" fmla="*/ 590227 h 1188004"/>
                  <a:gd name="connsiteX5" fmla="*/ 137301 w 338802"/>
                  <a:gd name="connsiteY5" fmla="*/ 74179 h 1188004"/>
                  <a:gd name="connsiteX6" fmla="*/ 1499 w 338802"/>
                  <a:gd name="connsiteY6" fmla="*/ 28912 h 11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02" h="1188004">
                    <a:moveTo>
                      <a:pt x="1499" y="28912"/>
                    </a:moveTo>
                    <a:cubicBezTo>
                      <a:pt x="16588" y="71162"/>
                      <a:pt x="199167" y="148116"/>
                      <a:pt x="227836" y="327676"/>
                    </a:cubicBezTo>
                    <a:cubicBezTo>
                      <a:pt x="256505" y="507236"/>
                      <a:pt x="158426" y="976508"/>
                      <a:pt x="173515" y="1106274"/>
                    </a:cubicBezTo>
                    <a:cubicBezTo>
                      <a:pt x="188604" y="1236040"/>
                      <a:pt x="294228" y="1192282"/>
                      <a:pt x="318370" y="1106274"/>
                    </a:cubicBezTo>
                    <a:cubicBezTo>
                      <a:pt x="342513" y="1020266"/>
                      <a:pt x="348548" y="762243"/>
                      <a:pt x="318370" y="590227"/>
                    </a:cubicBezTo>
                    <a:cubicBezTo>
                      <a:pt x="288192" y="418211"/>
                      <a:pt x="185586" y="166223"/>
                      <a:pt x="137301" y="74179"/>
                    </a:cubicBezTo>
                    <a:cubicBezTo>
                      <a:pt x="89016" y="-17865"/>
                      <a:pt x="-13590" y="-13338"/>
                      <a:pt x="1499" y="28912"/>
                    </a:cubicBezTo>
                    <a:close/>
                  </a:path>
                </a:pathLst>
              </a:custGeom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6D50EB65-D985-81BF-009E-23A35C3BCF85}"/>
                  </a:ext>
                </a:extLst>
              </p:cNvPr>
              <p:cNvSpPr/>
              <p:nvPr/>
            </p:nvSpPr>
            <p:spPr>
              <a:xfrm>
                <a:off x="3746888" y="4821096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A46C007-855E-02EE-A053-AF7AF6AE87DB}"/>
                  </a:ext>
                </a:extLst>
              </p:cNvPr>
              <p:cNvSpPr/>
              <p:nvPr/>
            </p:nvSpPr>
            <p:spPr>
              <a:xfrm>
                <a:off x="3544681" y="4553839"/>
                <a:ext cx="480920" cy="319188"/>
              </a:xfrm>
              <a:custGeom>
                <a:avLst/>
                <a:gdLst>
                  <a:gd name="connsiteX0" fmla="*/ 58598 w 480920"/>
                  <a:gd name="connsiteY0" fmla="*/ 63428 h 319188"/>
                  <a:gd name="connsiteX1" fmla="*/ 4277 w 480920"/>
                  <a:gd name="connsiteY1" fmla="*/ 208284 h 319188"/>
                  <a:gd name="connsiteX2" fmla="*/ 131026 w 480920"/>
                  <a:gd name="connsiteY2" fmla="*/ 298818 h 319188"/>
                  <a:gd name="connsiteX3" fmla="*/ 312095 w 480920"/>
                  <a:gd name="connsiteY3" fmla="*/ 316925 h 319188"/>
                  <a:gd name="connsiteX4" fmla="*/ 438844 w 480920"/>
                  <a:gd name="connsiteY4" fmla="*/ 262605 h 319188"/>
                  <a:gd name="connsiteX5" fmla="*/ 475058 w 480920"/>
                  <a:gd name="connsiteY5" fmla="*/ 81535 h 319188"/>
                  <a:gd name="connsiteX6" fmla="*/ 330202 w 480920"/>
                  <a:gd name="connsiteY6" fmla="*/ 54 h 319188"/>
                  <a:gd name="connsiteX7" fmla="*/ 58598 w 480920"/>
                  <a:gd name="connsiteY7" fmla="*/ 63428 h 31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920" h="319188">
                    <a:moveTo>
                      <a:pt x="58598" y="63428"/>
                    </a:moveTo>
                    <a:cubicBezTo>
                      <a:pt x="4277" y="98133"/>
                      <a:pt x="-7794" y="169052"/>
                      <a:pt x="4277" y="208284"/>
                    </a:cubicBezTo>
                    <a:cubicBezTo>
                      <a:pt x="16348" y="247516"/>
                      <a:pt x="79723" y="280711"/>
                      <a:pt x="131026" y="298818"/>
                    </a:cubicBezTo>
                    <a:cubicBezTo>
                      <a:pt x="182329" y="316925"/>
                      <a:pt x="260792" y="322960"/>
                      <a:pt x="312095" y="316925"/>
                    </a:cubicBezTo>
                    <a:cubicBezTo>
                      <a:pt x="363398" y="310890"/>
                      <a:pt x="411684" y="301837"/>
                      <a:pt x="438844" y="262605"/>
                    </a:cubicBezTo>
                    <a:cubicBezTo>
                      <a:pt x="466005" y="223373"/>
                      <a:pt x="493165" y="125293"/>
                      <a:pt x="475058" y="81535"/>
                    </a:cubicBezTo>
                    <a:cubicBezTo>
                      <a:pt x="456951" y="37777"/>
                      <a:pt x="399612" y="1563"/>
                      <a:pt x="330202" y="54"/>
                    </a:cubicBezTo>
                    <a:cubicBezTo>
                      <a:pt x="260792" y="-1455"/>
                      <a:pt x="112919" y="28723"/>
                      <a:pt x="58598" y="6342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9CBDDB3B-BE96-3A58-1AF5-60B07293FF68}"/>
                  </a:ext>
                </a:extLst>
              </p:cNvPr>
              <p:cNvSpPr/>
              <p:nvPr/>
            </p:nvSpPr>
            <p:spPr>
              <a:xfrm rot="9880676">
                <a:off x="3446319" y="3795635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0412B8FB-81F0-0CD9-60FB-3CD5E877B6E0}"/>
                  </a:ext>
                </a:extLst>
              </p:cNvPr>
              <p:cNvGrpSpPr/>
              <p:nvPr/>
            </p:nvGrpSpPr>
            <p:grpSpPr>
              <a:xfrm rot="5400000">
                <a:off x="3549379" y="3791779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518FE6A4-62ED-8914-8466-FD938DC688C5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2BBDC48D-4FD9-05C5-3D0B-B3E6576FFAB2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AB82FCFA-DEEF-8B4F-7548-23219A378E04}"/>
                  </a:ext>
                </a:extLst>
              </p:cNvPr>
              <p:cNvGrpSpPr/>
              <p:nvPr/>
            </p:nvGrpSpPr>
            <p:grpSpPr>
              <a:xfrm rot="7693103">
                <a:off x="3536359" y="3860616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C507A70D-55E3-DD9A-B215-5FADC776BE75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456000D1-C632-4F49-DF1A-540B861AC727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6B70CAE9-FC78-CFEF-47DD-E1DE033E381B}"/>
                  </a:ext>
                </a:extLst>
              </p:cNvPr>
              <p:cNvGrpSpPr/>
              <p:nvPr/>
            </p:nvGrpSpPr>
            <p:grpSpPr>
              <a:xfrm rot="2378997">
                <a:off x="3543078" y="3781927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9EF7DF50-00E5-CFAB-3E6C-3DD0E8ECB45C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813221C7-3D28-00D3-C7B4-66B19EDA9CD4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AA91D27-B9AD-C451-C400-A782CC2CFB11}"/>
                </a:ext>
              </a:extLst>
            </p:cNvPr>
            <p:cNvSpPr/>
            <p:nvPr/>
          </p:nvSpPr>
          <p:spPr>
            <a:xfrm>
              <a:off x="2874133" y="4000190"/>
              <a:ext cx="559331" cy="463256"/>
            </a:xfrm>
            <a:custGeom>
              <a:avLst/>
              <a:gdLst>
                <a:gd name="connsiteX0" fmla="*/ 122563 w 559331"/>
                <a:gd name="connsiteY0" fmla="*/ 390740 h 463256"/>
                <a:gd name="connsiteX1" fmla="*/ 113510 w 559331"/>
                <a:gd name="connsiteY1" fmla="*/ 273045 h 463256"/>
                <a:gd name="connsiteX2" fmla="*/ 4868 w 559331"/>
                <a:gd name="connsiteY2" fmla="*/ 101030 h 463256"/>
                <a:gd name="connsiteX3" fmla="*/ 294579 w 559331"/>
                <a:gd name="connsiteY3" fmla="*/ 1441 h 463256"/>
                <a:gd name="connsiteX4" fmla="*/ 557129 w 559331"/>
                <a:gd name="connsiteY4" fmla="*/ 173457 h 463256"/>
                <a:gd name="connsiteX5" fmla="*/ 421327 w 559331"/>
                <a:gd name="connsiteY5" fmla="*/ 345473 h 463256"/>
                <a:gd name="connsiteX6" fmla="*/ 439434 w 559331"/>
                <a:gd name="connsiteY6" fmla="*/ 426954 h 463256"/>
                <a:gd name="connsiteX7" fmla="*/ 213098 w 559331"/>
                <a:gd name="connsiteY7" fmla="*/ 463168 h 463256"/>
                <a:gd name="connsiteX8" fmla="*/ 122563 w 559331"/>
                <a:gd name="connsiteY8" fmla="*/ 390740 h 46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331" h="463256">
                  <a:moveTo>
                    <a:pt x="122563" y="390740"/>
                  </a:moveTo>
                  <a:cubicBezTo>
                    <a:pt x="105965" y="359053"/>
                    <a:pt x="133126" y="321330"/>
                    <a:pt x="113510" y="273045"/>
                  </a:cubicBezTo>
                  <a:cubicBezTo>
                    <a:pt x="93894" y="224760"/>
                    <a:pt x="-25310" y="146297"/>
                    <a:pt x="4868" y="101030"/>
                  </a:cubicBezTo>
                  <a:cubicBezTo>
                    <a:pt x="35046" y="55763"/>
                    <a:pt x="202536" y="-10630"/>
                    <a:pt x="294579" y="1441"/>
                  </a:cubicBezTo>
                  <a:cubicBezTo>
                    <a:pt x="386622" y="13512"/>
                    <a:pt x="536004" y="116118"/>
                    <a:pt x="557129" y="173457"/>
                  </a:cubicBezTo>
                  <a:cubicBezTo>
                    <a:pt x="578254" y="230796"/>
                    <a:pt x="440943" y="303223"/>
                    <a:pt x="421327" y="345473"/>
                  </a:cubicBezTo>
                  <a:cubicBezTo>
                    <a:pt x="401711" y="387723"/>
                    <a:pt x="474139" y="407338"/>
                    <a:pt x="439434" y="426954"/>
                  </a:cubicBezTo>
                  <a:cubicBezTo>
                    <a:pt x="404729" y="446570"/>
                    <a:pt x="261383" y="464677"/>
                    <a:pt x="213098" y="463168"/>
                  </a:cubicBezTo>
                  <a:cubicBezTo>
                    <a:pt x="164813" y="461659"/>
                    <a:pt x="139161" y="422427"/>
                    <a:pt x="122563" y="3907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820ABB9-6658-4BC2-2185-5443656E5740}"/>
                </a:ext>
              </a:extLst>
            </p:cNvPr>
            <p:cNvGrpSpPr/>
            <p:nvPr/>
          </p:nvGrpSpPr>
          <p:grpSpPr>
            <a:xfrm flipH="1">
              <a:off x="3070278" y="4095239"/>
              <a:ext cx="220302" cy="380591"/>
              <a:chOff x="2875533" y="3781927"/>
              <a:chExt cx="1876032" cy="2587640"/>
            </a:xfrm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CE7E583-1C4F-F601-50EF-D42445B0E45C}"/>
                  </a:ext>
                </a:extLst>
              </p:cNvPr>
              <p:cNvSpPr/>
              <p:nvPr/>
            </p:nvSpPr>
            <p:spPr>
              <a:xfrm rot="21324990">
                <a:off x="3910902" y="4797545"/>
                <a:ext cx="338802" cy="1572022"/>
              </a:xfrm>
              <a:custGeom>
                <a:avLst/>
                <a:gdLst>
                  <a:gd name="connsiteX0" fmla="*/ 1499 w 338802"/>
                  <a:gd name="connsiteY0" fmla="*/ 28912 h 1188004"/>
                  <a:gd name="connsiteX1" fmla="*/ 227836 w 338802"/>
                  <a:gd name="connsiteY1" fmla="*/ 327676 h 1188004"/>
                  <a:gd name="connsiteX2" fmla="*/ 173515 w 338802"/>
                  <a:gd name="connsiteY2" fmla="*/ 1106274 h 1188004"/>
                  <a:gd name="connsiteX3" fmla="*/ 318370 w 338802"/>
                  <a:gd name="connsiteY3" fmla="*/ 1106274 h 1188004"/>
                  <a:gd name="connsiteX4" fmla="*/ 318370 w 338802"/>
                  <a:gd name="connsiteY4" fmla="*/ 590227 h 1188004"/>
                  <a:gd name="connsiteX5" fmla="*/ 137301 w 338802"/>
                  <a:gd name="connsiteY5" fmla="*/ 74179 h 1188004"/>
                  <a:gd name="connsiteX6" fmla="*/ 1499 w 338802"/>
                  <a:gd name="connsiteY6" fmla="*/ 28912 h 11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02" h="1188004">
                    <a:moveTo>
                      <a:pt x="1499" y="28912"/>
                    </a:moveTo>
                    <a:cubicBezTo>
                      <a:pt x="16588" y="71162"/>
                      <a:pt x="199167" y="148116"/>
                      <a:pt x="227836" y="327676"/>
                    </a:cubicBezTo>
                    <a:cubicBezTo>
                      <a:pt x="256505" y="507236"/>
                      <a:pt x="158426" y="976508"/>
                      <a:pt x="173515" y="1106274"/>
                    </a:cubicBezTo>
                    <a:cubicBezTo>
                      <a:pt x="188604" y="1236040"/>
                      <a:pt x="294228" y="1192282"/>
                      <a:pt x="318370" y="1106274"/>
                    </a:cubicBezTo>
                    <a:cubicBezTo>
                      <a:pt x="342513" y="1020266"/>
                      <a:pt x="348548" y="762243"/>
                      <a:pt x="318370" y="590227"/>
                    </a:cubicBezTo>
                    <a:cubicBezTo>
                      <a:pt x="288192" y="418211"/>
                      <a:pt x="185586" y="166223"/>
                      <a:pt x="137301" y="74179"/>
                    </a:cubicBezTo>
                    <a:cubicBezTo>
                      <a:pt x="89016" y="-17865"/>
                      <a:pt x="-13590" y="-13338"/>
                      <a:pt x="1499" y="28912"/>
                    </a:cubicBezTo>
                    <a:close/>
                  </a:path>
                </a:pathLst>
              </a:custGeom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5FB1CFCE-B6BA-E408-9752-6089489F209D}"/>
                  </a:ext>
                </a:extLst>
              </p:cNvPr>
              <p:cNvSpPr/>
              <p:nvPr/>
            </p:nvSpPr>
            <p:spPr>
              <a:xfrm>
                <a:off x="3746888" y="4821096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C1B9CF6-FEE1-8D57-5A90-DC1B90CB3E2E}"/>
                  </a:ext>
                </a:extLst>
              </p:cNvPr>
              <p:cNvSpPr/>
              <p:nvPr/>
            </p:nvSpPr>
            <p:spPr>
              <a:xfrm>
                <a:off x="3544681" y="4553839"/>
                <a:ext cx="480920" cy="319188"/>
              </a:xfrm>
              <a:custGeom>
                <a:avLst/>
                <a:gdLst>
                  <a:gd name="connsiteX0" fmla="*/ 58598 w 480920"/>
                  <a:gd name="connsiteY0" fmla="*/ 63428 h 319188"/>
                  <a:gd name="connsiteX1" fmla="*/ 4277 w 480920"/>
                  <a:gd name="connsiteY1" fmla="*/ 208284 h 319188"/>
                  <a:gd name="connsiteX2" fmla="*/ 131026 w 480920"/>
                  <a:gd name="connsiteY2" fmla="*/ 298818 h 319188"/>
                  <a:gd name="connsiteX3" fmla="*/ 312095 w 480920"/>
                  <a:gd name="connsiteY3" fmla="*/ 316925 h 319188"/>
                  <a:gd name="connsiteX4" fmla="*/ 438844 w 480920"/>
                  <a:gd name="connsiteY4" fmla="*/ 262605 h 319188"/>
                  <a:gd name="connsiteX5" fmla="*/ 475058 w 480920"/>
                  <a:gd name="connsiteY5" fmla="*/ 81535 h 319188"/>
                  <a:gd name="connsiteX6" fmla="*/ 330202 w 480920"/>
                  <a:gd name="connsiteY6" fmla="*/ 54 h 319188"/>
                  <a:gd name="connsiteX7" fmla="*/ 58598 w 480920"/>
                  <a:gd name="connsiteY7" fmla="*/ 63428 h 31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920" h="319188">
                    <a:moveTo>
                      <a:pt x="58598" y="63428"/>
                    </a:moveTo>
                    <a:cubicBezTo>
                      <a:pt x="4277" y="98133"/>
                      <a:pt x="-7794" y="169052"/>
                      <a:pt x="4277" y="208284"/>
                    </a:cubicBezTo>
                    <a:cubicBezTo>
                      <a:pt x="16348" y="247516"/>
                      <a:pt x="79723" y="280711"/>
                      <a:pt x="131026" y="298818"/>
                    </a:cubicBezTo>
                    <a:cubicBezTo>
                      <a:pt x="182329" y="316925"/>
                      <a:pt x="260792" y="322960"/>
                      <a:pt x="312095" y="316925"/>
                    </a:cubicBezTo>
                    <a:cubicBezTo>
                      <a:pt x="363398" y="310890"/>
                      <a:pt x="411684" y="301837"/>
                      <a:pt x="438844" y="262605"/>
                    </a:cubicBezTo>
                    <a:cubicBezTo>
                      <a:pt x="466005" y="223373"/>
                      <a:pt x="493165" y="125293"/>
                      <a:pt x="475058" y="81535"/>
                    </a:cubicBezTo>
                    <a:cubicBezTo>
                      <a:pt x="456951" y="37777"/>
                      <a:pt x="399612" y="1563"/>
                      <a:pt x="330202" y="54"/>
                    </a:cubicBezTo>
                    <a:cubicBezTo>
                      <a:pt x="260792" y="-1455"/>
                      <a:pt x="112919" y="28723"/>
                      <a:pt x="58598" y="6342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2E9B6CA-EEF1-A1D2-873B-4BAE9FA3B1A9}"/>
                  </a:ext>
                </a:extLst>
              </p:cNvPr>
              <p:cNvSpPr/>
              <p:nvPr/>
            </p:nvSpPr>
            <p:spPr>
              <a:xfrm rot="9880676">
                <a:off x="3446319" y="3795635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00850564-D437-D213-7B25-7CB0841C2B18}"/>
                  </a:ext>
                </a:extLst>
              </p:cNvPr>
              <p:cNvGrpSpPr/>
              <p:nvPr/>
            </p:nvGrpSpPr>
            <p:grpSpPr>
              <a:xfrm rot="5400000">
                <a:off x="3549379" y="3791779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E64E5FB5-7001-E64B-46B0-F4688DB1DBBC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B1436574-F22E-9E99-3F6D-C7EC49373C4D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A4FC3E49-54D6-63FE-DA3B-9486440B62E7}"/>
                  </a:ext>
                </a:extLst>
              </p:cNvPr>
              <p:cNvGrpSpPr/>
              <p:nvPr/>
            </p:nvGrpSpPr>
            <p:grpSpPr>
              <a:xfrm rot="7693103">
                <a:off x="3536359" y="3860616"/>
                <a:ext cx="541359" cy="1863012"/>
                <a:chOff x="3685957" y="3966374"/>
                <a:chExt cx="541359" cy="1863012"/>
              </a:xfrm>
            </p:grpSpPr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BEBC0DF3-6805-BAD0-4D22-91A1E51EA23D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7CC7B4B-FC25-C549-899A-BD346D34FCF3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50BF163-8854-5D52-3555-B16ED2550D49}"/>
                  </a:ext>
                </a:extLst>
              </p:cNvPr>
              <p:cNvGrpSpPr/>
              <p:nvPr/>
            </p:nvGrpSpPr>
            <p:grpSpPr>
              <a:xfrm rot="2378997">
                <a:off x="3543078" y="3781927"/>
                <a:ext cx="541359" cy="1863012"/>
                <a:chOff x="3685957" y="3966374"/>
                <a:chExt cx="541359" cy="1863012"/>
              </a:xfrm>
            </p:grpSpPr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AE369217-79B4-B27D-F0AF-985A03A8BB1D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20768586-F671-983B-A038-9B80CAB3970D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0E4241B-4117-8E1A-AE2A-C86C3C9190CE}"/>
                </a:ext>
              </a:extLst>
            </p:cNvPr>
            <p:cNvSpPr/>
            <p:nvPr/>
          </p:nvSpPr>
          <p:spPr>
            <a:xfrm>
              <a:off x="2924268" y="4409037"/>
              <a:ext cx="452674" cy="144856"/>
            </a:xfrm>
            <a:custGeom>
              <a:avLst/>
              <a:gdLst>
                <a:gd name="connsiteX0" fmla="*/ 0 w 452674"/>
                <a:gd name="connsiteY0" fmla="*/ 9054 h 144856"/>
                <a:gd name="connsiteX1" fmla="*/ 452674 w 452674"/>
                <a:gd name="connsiteY1" fmla="*/ 0 h 144856"/>
                <a:gd name="connsiteX2" fmla="*/ 362139 w 452674"/>
                <a:gd name="connsiteY2" fmla="*/ 144856 h 144856"/>
                <a:gd name="connsiteX3" fmla="*/ 54321 w 452674"/>
                <a:gd name="connsiteY3" fmla="*/ 117695 h 144856"/>
                <a:gd name="connsiteX4" fmla="*/ 0 w 452674"/>
                <a:gd name="connsiteY4" fmla="*/ 9054 h 14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674" h="144856">
                  <a:moveTo>
                    <a:pt x="0" y="9054"/>
                  </a:moveTo>
                  <a:lnTo>
                    <a:pt x="452674" y="0"/>
                  </a:lnTo>
                  <a:lnTo>
                    <a:pt x="362139" y="144856"/>
                  </a:lnTo>
                  <a:lnTo>
                    <a:pt x="54321" y="117695"/>
                  </a:lnTo>
                  <a:lnTo>
                    <a:pt x="0" y="905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0A2CB44-A7B3-394E-7A40-040BE0118882}"/>
                </a:ext>
              </a:extLst>
            </p:cNvPr>
            <p:cNvSpPr/>
            <p:nvPr/>
          </p:nvSpPr>
          <p:spPr>
            <a:xfrm>
              <a:off x="3289051" y="3322760"/>
              <a:ext cx="1409940" cy="400566"/>
            </a:xfrm>
            <a:custGeom>
              <a:avLst/>
              <a:gdLst>
                <a:gd name="connsiteX0" fmla="*/ 99588 w 1557196"/>
                <a:gd name="connsiteY0" fmla="*/ 18107 h 461727"/>
                <a:gd name="connsiteX1" fmla="*/ 0 w 1557196"/>
                <a:gd name="connsiteY1" fmla="*/ 461727 h 461727"/>
                <a:gd name="connsiteX2" fmla="*/ 1457608 w 1557196"/>
                <a:gd name="connsiteY2" fmla="*/ 398352 h 461727"/>
                <a:gd name="connsiteX3" fmla="*/ 1557196 w 1557196"/>
                <a:gd name="connsiteY3" fmla="*/ 0 h 461727"/>
                <a:gd name="connsiteX4" fmla="*/ 99588 w 1557196"/>
                <a:gd name="connsiteY4" fmla="*/ 18107 h 46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96" h="461727">
                  <a:moveTo>
                    <a:pt x="99588" y="18107"/>
                  </a:moveTo>
                  <a:lnTo>
                    <a:pt x="0" y="461727"/>
                  </a:lnTo>
                  <a:lnTo>
                    <a:pt x="1457608" y="398352"/>
                  </a:lnTo>
                  <a:lnTo>
                    <a:pt x="1557196" y="0"/>
                  </a:lnTo>
                  <a:lnTo>
                    <a:pt x="99588" y="1810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E224B9C-F619-A0A0-A87E-D47AD6BCC9FF}"/>
                </a:ext>
              </a:extLst>
            </p:cNvPr>
            <p:cNvSpPr/>
            <p:nvPr/>
          </p:nvSpPr>
          <p:spPr>
            <a:xfrm>
              <a:off x="3325641" y="3293247"/>
              <a:ext cx="1409940" cy="400566"/>
            </a:xfrm>
            <a:custGeom>
              <a:avLst/>
              <a:gdLst>
                <a:gd name="connsiteX0" fmla="*/ 99588 w 1557196"/>
                <a:gd name="connsiteY0" fmla="*/ 18107 h 461727"/>
                <a:gd name="connsiteX1" fmla="*/ 0 w 1557196"/>
                <a:gd name="connsiteY1" fmla="*/ 461727 h 461727"/>
                <a:gd name="connsiteX2" fmla="*/ 1457608 w 1557196"/>
                <a:gd name="connsiteY2" fmla="*/ 398352 h 461727"/>
                <a:gd name="connsiteX3" fmla="*/ 1557196 w 1557196"/>
                <a:gd name="connsiteY3" fmla="*/ 0 h 461727"/>
                <a:gd name="connsiteX4" fmla="*/ 99588 w 1557196"/>
                <a:gd name="connsiteY4" fmla="*/ 18107 h 46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96" h="461727">
                  <a:moveTo>
                    <a:pt x="99588" y="18107"/>
                  </a:moveTo>
                  <a:lnTo>
                    <a:pt x="0" y="461727"/>
                  </a:lnTo>
                  <a:lnTo>
                    <a:pt x="1457608" y="398352"/>
                  </a:lnTo>
                  <a:lnTo>
                    <a:pt x="1557196" y="0"/>
                  </a:lnTo>
                  <a:lnTo>
                    <a:pt x="99588" y="18107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9DD8AF5-DEE9-80B6-4234-83994D8AB06A}"/>
                </a:ext>
              </a:extLst>
            </p:cNvPr>
            <p:cNvSpPr txBox="1"/>
            <p:nvPr/>
          </p:nvSpPr>
          <p:spPr>
            <a:xfrm>
              <a:off x="3253217" y="3378871"/>
              <a:ext cx="1523911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Jumble" panose="020F0502020204030204" pitchFamily="2" charset="0"/>
                </a:rPr>
                <a:t>John’s Lab</a:t>
              </a:r>
            </a:p>
          </p:txBody>
        </p:sp>
      </p:grpSp>
      <p:pic>
        <p:nvPicPr>
          <p:cNvPr id="228" name="Picture 227">
            <a:extLst>
              <a:ext uri="{FF2B5EF4-FFF2-40B4-BE49-F238E27FC236}">
                <a16:creationId xmlns:a16="http://schemas.microsoft.com/office/drawing/2014/main" id="{2A8FDB0C-DF27-F016-CEB0-33197BE61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438" y="5028224"/>
            <a:ext cx="1228853" cy="11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5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1011600" y="554875"/>
            <a:ext cx="395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060600" y="4030950"/>
            <a:ext cx="3909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81E490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1011600" y="1478206"/>
            <a:ext cx="613823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students apply to universities.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small % of students are accepted.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Getting into the university of your choice can be difficult.</a:t>
            </a:r>
            <a:endParaRPr dirty="0"/>
          </a:p>
        </p:txBody>
      </p:sp>
      <p:sp>
        <p:nvSpPr>
          <p:cNvPr id="94" name="Google Shape;94;p2"/>
          <p:cNvSpPr txBox="1"/>
          <p:nvPr/>
        </p:nvSpPr>
        <p:spPr>
          <a:xfrm>
            <a:off x="1163998" y="4954280"/>
            <a:ext cx="686131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portfolio (or Invention Universe planet) that will help you get into the university of your choice.</a:t>
            </a:r>
            <a:endParaRPr dirty="0"/>
          </a:p>
        </p:txBody>
      </p:sp>
      <p:pic>
        <p:nvPicPr>
          <p:cNvPr id="95" name="Google Shape;95;p2" descr="Crowd Of Children Cartoon Stock Vector - Image: 49366804"/>
          <p:cNvPicPr preferRelativeResize="0"/>
          <p:nvPr/>
        </p:nvPicPr>
        <p:blipFill rotWithShape="1">
          <a:blip r:embed="rId3">
            <a:alphaModFix/>
          </a:blip>
          <a:srcRect b="11000"/>
          <a:stretch/>
        </p:blipFill>
        <p:spPr>
          <a:xfrm>
            <a:off x="7675885" y="779383"/>
            <a:ext cx="3656839" cy="251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16443"/>
          <a:stretch/>
        </p:blipFill>
        <p:spPr>
          <a:xfrm>
            <a:off x="7889817" y="4212078"/>
            <a:ext cx="3337854" cy="197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9C76A-2787-4797-3C90-A0B8E452E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8F0B5D-B5FD-EBE3-B1A0-04B992A1B2D1}"/>
              </a:ext>
            </a:extLst>
          </p:cNvPr>
          <p:cNvSpPr/>
          <p:nvPr/>
        </p:nvSpPr>
        <p:spPr>
          <a:xfrm>
            <a:off x="0" y="109838"/>
            <a:ext cx="12192000" cy="39995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FF12B-F349-D0CD-D0ED-878BA2617671}"/>
              </a:ext>
            </a:extLst>
          </p:cNvPr>
          <p:cNvSpPr/>
          <p:nvPr/>
        </p:nvSpPr>
        <p:spPr>
          <a:xfrm>
            <a:off x="0" y="3956364"/>
            <a:ext cx="12192000" cy="29016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0843D47-BF14-8184-E54C-75B97A1046C2}"/>
              </a:ext>
            </a:extLst>
          </p:cNvPr>
          <p:cNvGrpSpPr/>
          <p:nvPr/>
        </p:nvGrpSpPr>
        <p:grpSpPr>
          <a:xfrm>
            <a:off x="6607009" y="1727968"/>
            <a:ext cx="3488532" cy="3911097"/>
            <a:chOff x="4563859" y="1729206"/>
            <a:chExt cx="3887366" cy="459123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C0E1F75-CF76-D718-A745-4181EAC2B173}"/>
                </a:ext>
              </a:extLst>
            </p:cNvPr>
            <p:cNvSpPr/>
            <p:nvPr/>
          </p:nvSpPr>
          <p:spPr>
            <a:xfrm rot="2140212">
              <a:off x="4758185" y="2976474"/>
              <a:ext cx="3693040" cy="3343963"/>
            </a:xfrm>
            <a:custGeom>
              <a:avLst/>
              <a:gdLst>
                <a:gd name="connsiteX0" fmla="*/ 130717 w 1179993"/>
                <a:gd name="connsiteY0" fmla="*/ 716115 h 716183"/>
                <a:gd name="connsiteX1" fmla="*/ 3968 w 1179993"/>
                <a:gd name="connsiteY1" fmla="*/ 544099 h 716183"/>
                <a:gd name="connsiteX2" fmla="*/ 266519 w 1179993"/>
                <a:gd name="connsiteY2" fmla="*/ 589366 h 716183"/>
                <a:gd name="connsiteX3" fmla="*/ 148824 w 1179993"/>
                <a:gd name="connsiteY3" fmla="*/ 263441 h 716183"/>
                <a:gd name="connsiteX4" fmla="*/ 175984 w 1179993"/>
                <a:gd name="connsiteY4" fmla="*/ 73319 h 716183"/>
                <a:gd name="connsiteX5" fmla="*/ 275572 w 1179993"/>
                <a:gd name="connsiteY5" fmla="*/ 154800 h 716183"/>
                <a:gd name="connsiteX6" fmla="*/ 420427 w 1179993"/>
                <a:gd name="connsiteY6" fmla="*/ 46158 h 716183"/>
                <a:gd name="connsiteX7" fmla="*/ 348000 w 1179993"/>
                <a:gd name="connsiteY7" fmla="*/ 891 h 716183"/>
                <a:gd name="connsiteX8" fmla="*/ 574336 w 1179993"/>
                <a:gd name="connsiteY8" fmla="*/ 82372 h 716183"/>
                <a:gd name="connsiteX9" fmla="*/ 981742 w 1179993"/>
                <a:gd name="connsiteY9" fmla="*/ 263441 h 716183"/>
                <a:gd name="connsiteX10" fmla="*/ 1017956 w 1179993"/>
                <a:gd name="connsiteY10" fmla="*/ 209121 h 716183"/>
                <a:gd name="connsiteX11" fmla="*/ 1171865 w 1179993"/>
                <a:gd name="connsiteY11" fmla="*/ 263441 h 716183"/>
                <a:gd name="connsiteX12" fmla="*/ 737299 w 1179993"/>
                <a:gd name="connsiteY12" fmla="*/ 408297 h 716183"/>
                <a:gd name="connsiteX13" fmla="*/ 429481 w 1179993"/>
                <a:gd name="connsiteY13" fmla="*/ 562206 h 716183"/>
                <a:gd name="connsiteX14" fmla="*/ 130717 w 1179993"/>
                <a:gd name="connsiteY14" fmla="*/ 716115 h 71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9993" h="716183">
                  <a:moveTo>
                    <a:pt x="130717" y="716115"/>
                  </a:moveTo>
                  <a:cubicBezTo>
                    <a:pt x="59798" y="713097"/>
                    <a:pt x="-18666" y="565224"/>
                    <a:pt x="3968" y="544099"/>
                  </a:cubicBezTo>
                  <a:cubicBezTo>
                    <a:pt x="26602" y="522974"/>
                    <a:pt x="242376" y="636142"/>
                    <a:pt x="266519" y="589366"/>
                  </a:cubicBezTo>
                  <a:cubicBezTo>
                    <a:pt x="290662" y="542590"/>
                    <a:pt x="163913" y="349449"/>
                    <a:pt x="148824" y="263441"/>
                  </a:cubicBezTo>
                  <a:cubicBezTo>
                    <a:pt x="133735" y="177433"/>
                    <a:pt x="154859" y="91426"/>
                    <a:pt x="175984" y="73319"/>
                  </a:cubicBezTo>
                  <a:cubicBezTo>
                    <a:pt x="197109" y="55212"/>
                    <a:pt x="234832" y="159327"/>
                    <a:pt x="275572" y="154800"/>
                  </a:cubicBezTo>
                  <a:cubicBezTo>
                    <a:pt x="316312" y="150273"/>
                    <a:pt x="408356" y="71809"/>
                    <a:pt x="420427" y="46158"/>
                  </a:cubicBezTo>
                  <a:cubicBezTo>
                    <a:pt x="432498" y="20507"/>
                    <a:pt x="322348" y="-5145"/>
                    <a:pt x="348000" y="891"/>
                  </a:cubicBezTo>
                  <a:cubicBezTo>
                    <a:pt x="373652" y="6927"/>
                    <a:pt x="468712" y="38614"/>
                    <a:pt x="574336" y="82372"/>
                  </a:cubicBezTo>
                  <a:cubicBezTo>
                    <a:pt x="679960" y="126130"/>
                    <a:pt x="907805" y="242316"/>
                    <a:pt x="981742" y="263441"/>
                  </a:cubicBezTo>
                  <a:cubicBezTo>
                    <a:pt x="1055679" y="284566"/>
                    <a:pt x="986269" y="209121"/>
                    <a:pt x="1017956" y="209121"/>
                  </a:cubicBezTo>
                  <a:cubicBezTo>
                    <a:pt x="1049643" y="209121"/>
                    <a:pt x="1218641" y="230245"/>
                    <a:pt x="1171865" y="263441"/>
                  </a:cubicBezTo>
                  <a:cubicBezTo>
                    <a:pt x="1125089" y="296637"/>
                    <a:pt x="861030" y="358503"/>
                    <a:pt x="737299" y="408297"/>
                  </a:cubicBezTo>
                  <a:cubicBezTo>
                    <a:pt x="613568" y="458091"/>
                    <a:pt x="527560" y="503359"/>
                    <a:pt x="429481" y="562206"/>
                  </a:cubicBezTo>
                  <a:cubicBezTo>
                    <a:pt x="331402" y="621053"/>
                    <a:pt x="201636" y="719133"/>
                    <a:pt x="130717" y="71611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66000">
                  <a:srgbClr val="FFFF00"/>
                </a:gs>
              </a:gsLst>
              <a:lin ang="13500000" scaled="1"/>
            </a:gradFill>
            <a:ln w="9525"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BEB4142-427B-FF34-F895-22F5982502EE}"/>
                </a:ext>
              </a:extLst>
            </p:cNvPr>
            <p:cNvSpPr/>
            <p:nvPr/>
          </p:nvSpPr>
          <p:spPr>
            <a:xfrm>
              <a:off x="6269657" y="2868524"/>
              <a:ext cx="810638" cy="517955"/>
            </a:xfrm>
            <a:custGeom>
              <a:avLst/>
              <a:gdLst>
                <a:gd name="connsiteX0" fmla="*/ 122090 w 810638"/>
                <a:gd name="connsiteY0" fmla="*/ 10478 h 517955"/>
                <a:gd name="connsiteX1" fmla="*/ 4394 w 810638"/>
                <a:gd name="connsiteY1" fmla="*/ 137226 h 517955"/>
                <a:gd name="connsiteX2" fmla="*/ 49662 w 810638"/>
                <a:gd name="connsiteY2" fmla="*/ 408830 h 517955"/>
                <a:gd name="connsiteX3" fmla="*/ 275998 w 810638"/>
                <a:gd name="connsiteY3" fmla="*/ 517472 h 517955"/>
                <a:gd name="connsiteX4" fmla="*/ 647191 w 810638"/>
                <a:gd name="connsiteY4" fmla="*/ 372617 h 517955"/>
                <a:gd name="connsiteX5" fmla="*/ 810153 w 810638"/>
                <a:gd name="connsiteY5" fmla="*/ 273028 h 517955"/>
                <a:gd name="connsiteX6" fmla="*/ 601923 w 810638"/>
                <a:gd name="connsiteY6" fmla="*/ 64799 h 517955"/>
                <a:gd name="connsiteX7" fmla="*/ 366533 w 810638"/>
                <a:gd name="connsiteY7" fmla="*/ 10478 h 517955"/>
                <a:gd name="connsiteX8" fmla="*/ 122090 w 810638"/>
                <a:gd name="connsiteY8" fmla="*/ 10478 h 51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638" h="517955">
                  <a:moveTo>
                    <a:pt x="122090" y="10478"/>
                  </a:moveTo>
                  <a:cubicBezTo>
                    <a:pt x="61734" y="31603"/>
                    <a:pt x="16465" y="70834"/>
                    <a:pt x="4394" y="137226"/>
                  </a:cubicBezTo>
                  <a:cubicBezTo>
                    <a:pt x="-7677" y="203618"/>
                    <a:pt x="4395" y="345456"/>
                    <a:pt x="49662" y="408830"/>
                  </a:cubicBezTo>
                  <a:cubicBezTo>
                    <a:pt x="94929" y="472204"/>
                    <a:pt x="176410" y="523507"/>
                    <a:pt x="275998" y="517472"/>
                  </a:cubicBezTo>
                  <a:cubicBezTo>
                    <a:pt x="375586" y="511437"/>
                    <a:pt x="558165" y="413358"/>
                    <a:pt x="647191" y="372617"/>
                  </a:cubicBezTo>
                  <a:cubicBezTo>
                    <a:pt x="736217" y="331876"/>
                    <a:pt x="817698" y="324331"/>
                    <a:pt x="810153" y="273028"/>
                  </a:cubicBezTo>
                  <a:cubicBezTo>
                    <a:pt x="802608" y="221725"/>
                    <a:pt x="675860" y="108557"/>
                    <a:pt x="601923" y="64799"/>
                  </a:cubicBezTo>
                  <a:cubicBezTo>
                    <a:pt x="527986" y="21041"/>
                    <a:pt x="444996" y="15005"/>
                    <a:pt x="366533" y="10478"/>
                  </a:cubicBezTo>
                  <a:cubicBezTo>
                    <a:pt x="288070" y="5951"/>
                    <a:pt x="182446" y="-10647"/>
                    <a:pt x="122090" y="10478"/>
                  </a:cubicBezTo>
                  <a:close/>
                </a:path>
              </a:pathLst>
            </a:custGeom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33634B8-782E-7A4F-E24E-53328CC021FB}"/>
                </a:ext>
              </a:extLst>
            </p:cNvPr>
            <p:cNvSpPr/>
            <p:nvPr/>
          </p:nvSpPr>
          <p:spPr>
            <a:xfrm>
              <a:off x="5663144" y="1729206"/>
              <a:ext cx="1883121" cy="1457608"/>
            </a:xfrm>
            <a:custGeom>
              <a:avLst/>
              <a:gdLst>
                <a:gd name="connsiteX0" fmla="*/ 470780 w 1883121"/>
                <a:gd name="connsiteY0" fmla="*/ 1213164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470780 w 1883121"/>
                <a:gd name="connsiteY12" fmla="*/ 1213164 h 1412341"/>
                <a:gd name="connsiteX0" fmla="*/ 642796 w 1883121"/>
                <a:gd name="connsiteY0" fmla="*/ 1348966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642796 w 1883121"/>
                <a:gd name="connsiteY12" fmla="*/ 1348966 h 1412341"/>
                <a:gd name="connsiteX0" fmla="*/ 642796 w 1883121"/>
                <a:gd name="connsiteY0" fmla="*/ 1348966 h 1457608"/>
                <a:gd name="connsiteX1" fmla="*/ 0 w 1883121"/>
                <a:gd name="connsiteY1" fmla="*/ 362139 h 1457608"/>
                <a:gd name="connsiteX2" fmla="*/ 380246 w 1883121"/>
                <a:gd name="connsiteY2" fmla="*/ 724277 h 1457608"/>
                <a:gd name="connsiteX3" fmla="*/ 407406 w 1883121"/>
                <a:gd name="connsiteY3" fmla="*/ 54321 h 1457608"/>
                <a:gd name="connsiteX4" fmla="*/ 697117 w 1883121"/>
                <a:gd name="connsiteY4" fmla="*/ 814812 h 1457608"/>
                <a:gd name="connsiteX5" fmla="*/ 869133 w 1883121"/>
                <a:gd name="connsiteY5" fmla="*/ 543208 h 1457608"/>
                <a:gd name="connsiteX6" fmla="*/ 977775 w 1883121"/>
                <a:gd name="connsiteY6" fmla="*/ 1095469 h 1457608"/>
                <a:gd name="connsiteX7" fmla="*/ 1475715 w 1883121"/>
                <a:gd name="connsiteY7" fmla="*/ 0 h 1457608"/>
                <a:gd name="connsiteX8" fmla="*/ 1367074 w 1883121"/>
                <a:gd name="connsiteY8" fmla="*/ 1086416 h 1457608"/>
                <a:gd name="connsiteX9" fmla="*/ 1883121 w 1883121"/>
                <a:gd name="connsiteY9" fmla="*/ 896293 h 1457608"/>
                <a:gd name="connsiteX10" fmla="*/ 1186005 w 1883121"/>
                <a:gd name="connsiteY10" fmla="*/ 1457608 h 1457608"/>
                <a:gd name="connsiteX11" fmla="*/ 968721 w 1883121"/>
                <a:gd name="connsiteY11" fmla="*/ 1412341 h 1457608"/>
                <a:gd name="connsiteX12" fmla="*/ 642796 w 1883121"/>
                <a:gd name="connsiteY12" fmla="*/ 1348966 h 14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121" h="1457608">
                  <a:moveTo>
                    <a:pt x="642796" y="1348966"/>
                  </a:moveTo>
                  <a:lnTo>
                    <a:pt x="0" y="362139"/>
                  </a:lnTo>
                  <a:lnTo>
                    <a:pt x="380246" y="724277"/>
                  </a:lnTo>
                  <a:lnTo>
                    <a:pt x="407406" y="54321"/>
                  </a:lnTo>
                  <a:lnTo>
                    <a:pt x="697117" y="814812"/>
                  </a:lnTo>
                  <a:lnTo>
                    <a:pt x="869133" y="543208"/>
                  </a:lnTo>
                  <a:lnTo>
                    <a:pt x="977775" y="1095469"/>
                  </a:lnTo>
                  <a:lnTo>
                    <a:pt x="1475715" y="0"/>
                  </a:lnTo>
                  <a:lnTo>
                    <a:pt x="1367074" y="1086416"/>
                  </a:lnTo>
                  <a:lnTo>
                    <a:pt x="1883121" y="896293"/>
                  </a:lnTo>
                  <a:lnTo>
                    <a:pt x="1186005" y="1457608"/>
                  </a:lnTo>
                  <a:lnTo>
                    <a:pt x="968721" y="1412341"/>
                  </a:lnTo>
                  <a:lnTo>
                    <a:pt x="642796" y="13489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8A4448-3840-3893-B599-C166FB00EE29}"/>
                </a:ext>
              </a:extLst>
            </p:cNvPr>
            <p:cNvSpPr/>
            <p:nvPr/>
          </p:nvSpPr>
          <p:spPr>
            <a:xfrm flipH="1">
              <a:off x="6105538" y="2111680"/>
              <a:ext cx="1000609" cy="1093961"/>
            </a:xfrm>
            <a:custGeom>
              <a:avLst/>
              <a:gdLst>
                <a:gd name="connsiteX0" fmla="*/ 470780 w 1883121"/>
                <a:gd name="connsiteY0" fmla="*/ 1213164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470780 w 1883121"/>
                <a:gd name="connsiteY12" fmla="*/ 1213164 h 1412341"/>
                <a:gd name="connsiteX0" fmla="*/ 642796 w 1883121"/>
                <a:gd name="connsiteY0" fmla="*/ 1348966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642796 w 1883121"/>
                <a:gd name="connsiteY12" fmla="*/ 1348966 h 1412341"/>
                <a:gd name="connsiteX0" fmla="*/ 642796 w 1883121"/>
                <a:gd name="connsiteY0" fmla="*/ 1348966 h 1457608"/>
                <a:gd name="connsiteX1" fmla="*/ 0 w 1883121"/>
                <a:gd name="connsiteY1" fmla="*/ 362139 h 1457608"/>
                <a:gd name="connsiteX2" fmla="*/ 380246 w 1883121"/>
                <a:gd name="connsiteY2" fmla="*/ 724277 h 1457608"/>
                <a:gd name="connsiteX3" fmla="*/ 407406 w 1883121"/>
                <a:gd name="connsiteY3" fmla="*/ 54321 h 1457608"/>
                <a:gd name="connsiteX4" fmla="*/ 697117 w 1883121"/>
                <a:gd name="connsiteY4" fmla="*/ 814812 h 1457608"/>
                <a:gd name="connsiteX5" fmla="*/ 869133 w 1883121"/>
                <a:gd name="connsiteY5" fmla="*/ 543208 h 1457608"/>
                <a:gd name="connsiteX6" fmla="*/ 977775 w 1883121"/>
                <a:gd name="connsiteY6" fmla="*/ 1095469 h 1457608"/>
                <a:gd name="connsiteX7" fmla="*/ 1475715 w 1883121"/>
                <a:gd name="connsiteY7" fmla="*/ 0 h 1457608"/>
                <a:gd name="connsiteX8" fmla="*/ 1367074 w 1883121"/>
                <a:gd name="connsiteY8" fmla="*/ 1086416 h 1457608"/>
                <a:gd name="connsiteX9" fmla="*/ 1883121 w 1883121"/>
                <a:gd name="connsiteY9" fmla="*/ 896293 h 1457608"/>
                <a:gd name="connsiteX10" fmla="*/ 1186005 w 1883121"/>
                <a:gd name="connsiteY10" fmla="*/ 1457608 h 1457608"/>
                <a:gd name="connsiteX11" fmla="*/ 968721 w 1883121"/>
                <a:gd name="connsiteY11" fmla="*/ 1412341 h 1457608"/>
                <a:gd name="connsiteX12" fmla="*/ 642796 w 1883121"/>
                <a:gd name="connsiteY12" fmla="*/ 1348966 h 14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121" h="1457608">
                  <a:moveTo>
                    <a:pt x="642796" y="1348966"/>
                  </a:moveTo>
                  <a:lnTo>
                    <a:pt x="0" y="362139"/>
                  </a:lnTo>
                  <a:lnTo>
                    <a:pt x="380246" y="724277"/>
                  </a:lnTo>
                  <a:lnTo>
                    <a:pt x="407406" y="54321"/>
                  </a:lnTo>
                  <a:lnTo>
                    <a:pt x="697117" y="814812"/>
                  </a:lnTo>
                  <a:lnTo>
                    <a:pt x="869133" y="543208"/>
                  </a:lnTo>
                  <a:lnTo>
                    <a:pt x="977775" y="1095469"/>
                  </a:lnTo>
                  <a:lnTo>
                    <a:pt x="1475715" y="0"/>
                  </a:lnTo>
                  <a:lnTo>
                    <a:pt x="1367074" y="1086416"/>
                  </a:lnTo>
                  <a:lnTo>
                    <a:pt x="1883121" y="896293"/>
                  </a:lnTo>
                  <a:lnTo>
                    <a:pt x="1186005" y="1457608"/>
                  </a:lnTo>
                  <a:lnTo>
                    <a:pt x="968721" y="1412341"/>
                  </a:lnTo>
                  <a:lnTo>
                    <a:pt x="642796" y="134896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9E1D3C8-8342-DB4D-B48A-99F2F2183A5D}"/>
                </a:ext>
              </a:extLst>
            </p:cNvPr>
            <p:cNvSpPr/>
            <p:nvPr/>
          </p:nvSpPr>
          <p:spPr>
            <a:xfrm>
              <a:off x="6269657" y="2676683"/>
              <a:ext cx="594794" cy="678221"/>
            </a:xfrm>
            <a:custGeom>
              <a:avLst/>
              <a:gdLst>
                <a:gd name="connsiteX0" fmla="*/ 470780 w 1883121"/>
                <a:gd name="connsiteY0" fmla="*/ 1213164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470780 w 1883121"/>
                <a:gd name="connsiteY12" fmla="*/ 1213164 h 1412341"/>
                <a:gd name="connsiteX0" fmla="*/ 642796 w 1883121"/>
                <a:gd name="connsiteY0" fmla="*/ 1348966 h 1412341"/>
                <a:gd name="connsiteX1" fmla="*/ 0 w 1883121"/>
                <a:gd name="connsiteY1" fmla="*/ 362139 h 1412341"/>
                <a:gd name="connsiteX2" fmla="*/ 380246 w 1883121"/>
                <a:gd name="connsiteY2" fmla="*/ 724277 h 1412341"/>
                <a:gd name="connsiteX3" fmla="*/ 407406 w 1883121"/>
                <a:gd name="connsiteY3" fmla="*/ 54321 h 1412341"/>
                <a:gd name="connsiteX4" fmla="*/ 697117 w 1883121"/>
                <a:gd name="connsiteY4" fmla="*/ 814812 h 1412341"/>
                <a:gd name="connsiteX5" fmla="*/ 869133 w 1883121"/>
                <a:gd name="connsiteY5" fmla="*/ 543208 h 1412341"/>
                <a:gd name="connsiteX6" fmla="*/ 977775 w 1883121"/>
                <a:gd name="connsiteY6" fmla="*/ 1095469 h 1412341"/>
                <a:gd name="connsiteX7" fmla="*/ 1475715 w 1883121"/>
                <a:gd name="connsiteY7" fmla="*/ 0 h 1412341"/>
                <a:gd name="connsiteX8" fmla="*/ 1367074 w 1883121"/>
                <a:gd name="connsiteY8" fmla="*/ 1086416 h 1412341"/>
                <a:gd name="connsiteX9" fmla="*/ 1883121 w 1883121"/>
                <a:gd name="connsiteY9" fmla="*/ 896293 h 1412341"/>
                <a:gd name="connsiteX10" fmla="*/ 1566250 w 1883121"/>
                <a:gd name="connsiteY10" fmla="*/ 1222218 h 1412341"/>
                <a:gd name="connsiteX11" fmla="*/ 968721 w 1883121"/>
                <a:gd name="connsiteY11" fmla="*/ 1412341 h 1412341"/>
                <a:gd name="connsiteX12" fmla="*/ 642796 w 1883121"/>
                <a:gd name="connsiteY12" fmla="*/ 1348966 h 1412341"/>
                <a:gd name="connsiteX0" fmla="*/ 642796 w 1883121"/>
                <a:gd name="connsiteY0" fmla="*/ 1348966 h 1457608"/>
                <a:gd name="connsiteX1" fmla="*/ 0 w 1883121"/>
                <a:gd name="connsiteY1" fmla="*/ 362139 h 1457608"/>
                <a:gd name="connsiteX2" fmla="*/ 380246 w 1883121"/>
                <a:gd name="connsiteY2" fmla="*/ 724277 h 1457608"/>
                <a:gd name="connsiteX3" fmla="*/ 407406 w 1883121"/>
                <a:gd name="connsiteY3" fmla="*/ 54321 h 1457608"/>
                <a:gd name="connsiteX4" fmla="*/ 697117 w 1883121"/>
                <a:gd name="connsiteY4" fmla="*/ 814812 h 1457608"/>
                <a:gd name="connsiteX5" fmla="*/ 869133 w 1883121"/>
                <a:gd name="connsiteY5" fmla="*/ 543208 h 1457608"/>
                <a:gd name="connsiteX6" fmla="*/ 977775 w 1883121"/>
                <a:gd name="connsiteY6" fmla="*/ 1095469 h 1457608"/>
                <a:gd name="connsiteX7" fmla="*/ 1475715 w 1883121"/>
                <a:gd name="connsiteY7" fmla="*/ 0 h 1457608"/>
                <a:gd name="connsiteX8" fmla="*/ 1367074 w 1883121"/>
                <a:gd name="connsiteY8" fmla="*/ 1086416 h 1457608"/>
                <a:gd name="connsiteX9" fmla="*/ 1883121 w 1883121"/>
                <a:gd name="connsiteY9" fmla="*/ 896293 h 1457608"/>
                <a:gd name="connsiteX10" fmla="*/ 1186005 w 1883121"/>
                <a:gd name="connsiteY10" fmla="*/ 1457608 h 1457608"/>
                <a:gd name="connsiteX11" fmla="*/ 968721 w 1883121"/>
                <a:gd name="connsiteY11" fmla="*/ 1412341 h 1457608"/>
                <a:gd name="connsiteX12" fmla="*/ 642796 w 1883121"/>
                <a:gd name="connsiteY12" fmla="*/ 1348966 h 14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121" h="1457608">
                  <a:moveTo>
                    <a:pt x="642796" y="1348966"/>
                  </a:moveTo>
                  <a:lnTo>
                    <a:pt x="0" y="362139"/>
                  </a:lnTo>
                  <a:lnTo>
                    <a:pt x="380246" y="724277"/>
                  </a:lnTo>
                  <a:lnTo>
                    <a:pt x="407406" y="54321"/>
                  </a:lnTo>
                  <a:lnTo>
                    <a:pt x="697117" y="814812"/>
                  </a:lnTo>
                  <a:lnTo>
                    <a:pt x="869133" y="543208"/>
                  </a:lnTo>
                  <a:lnTo>
                    <a:pt x="977775" y="1095469"/>
                  </a:lnTo>
                  <a:lnTo>
                    <a:pt x="1475715" y="0"/>
                  </a:lnTo>
                  <a:lnTo>
                    <a:pt x="1367074" y="1086416"/>
                  </a:lnTo>
                  <a:lnTo>
                    <a:pt x="1883121" y="896293"/>
                  </a:lnTo>
                  <a:lnTo>
                    <a:pt x="1186005" y="1457608"/>
                  </a:lnTo>
                  <a:lnTo>
                    <a:pt x="968721" y="1412341"/>
                  </a:lnTo>
                  <a:lnTo>
                    <a:pt x="642796" y="134896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9702710-8D96-D7DD-571C-14720FCEEC62}"/>
                </a:ext>
              </a:extLst>
            </p:cNvPr>
            <p:cNvSpPr/>
            <p:nvPr/>
          </p:nvSpPr>
          <p:spPr>
            <a:xfrm>
              <a:off x="6366750" y="4137663"/>
              <a:ext cx="970447" cy="1013759"/>
            </a:xfrm>
            <a:custGeom>
              <a:avLst/>
              <a:gdLst>
                <a:gd name="connsiteX0" fmla="*/ 142692 w 970447"/>
                <a:gd name="connsiteY0" fmla="*/ 932278 h 1013759"/>
                <a:gd name="connsiteX1" fmla="*/ 15943 w 970447"/>
                <a:gd name="connsiteY1" fmla="*/ 524872 h 1013759"/>
                <a:gd name="connsiteX2" fmla="*/ 43103 w 970447"/>
                <a:gd name="connsiteY2" fmla="*/ 307588 h 1013759"/>
                <a:gd name="connsiteX3" fmla="*/ 387135 w 970447"/>
                <a:gd name="connsiteY3" fmla="*/ 26931 h 1013759"/>
                <a:gd name="connsiteX4" fmla="*/ 704006 w 970447"/>
                <a:gd name="connsiteY4" fmla="*/ 45038 h 1013759"/>
                <a:gd name="connsiteX5" fmla="*/ 966557 w 970447"/>
                <a:gd name="connsiteY5" fmla="*/ 325695 h 1013759"/>
                <a:gd name="connsiteX6" fmla="*/ 857915 w 970447"/>
                <a:gd name="connsiteY6" fmla="*/ 769315 h 1013759"/>
                <a:gd name="connsiteX7" fmla="*/ 812648 w 970447"/>
                <a:gd name="connsiteY7" fmla="*/ 1013759 h 1013759"/>
                <a:gd name="connsiteX8" fmla="*/ 812648 w 970447"/>
                <a:gd name="connsiteY8" fmla="*/ 1013759 h 1013759"/>
                <a:gd name="connsiteX9" fmla="*/ 586311 w 970447"/>
                <a:gd name="connsiteY9" fmla="*/ 968491 h 1013759"/>
                <a:gd name="connsiteX10" fmla="*/ 278494 w 970447"/>
                <a:gd name="connsiteY10" fmla="*/ 941331 h 1013759"/>
                <a:gd name="connsiteX11" fmla="*/ 142692 w 970447"/>
                <a:gd name="connsiteY11" fmla="*/ 932278 h 101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447" h="1013759">
                  <a:moveTo>
                    <a:pt x="142692" y="932278"/>
                  </a:moveTo>
                  <a:cubicBezTo>
                    <a:pt x="98934" y="862868"/>
                    <a:pt x="32541" y="628987"/>
                    <a:pt x="15943" y="524872"/>
                  </a:cubicBezTo>
                  <a:cubicBezTo>
                    <a:pt x="-655" y="420757"/>
                    <a:pt x="-18762" y="390578"/>
                    <a:pt x="43103" y="307588"/>
                  </a:cubicBezTo>
                  <a:cubicBezTo>
                    <a:pt x="104968" y="224598"/>
                    <a:pt x="276985" y="70689"/>
                    <a:pt x="387135" y="26931"/>
                  </a:cubicBezTo>
                  <a:cubicBezTo>
                    <a:pt x="497286" y="-16827"/>
                    <a:pt x="607436" y="-4756"/>
                    <a:pt x="704006" y="45038"/>
                  </a:cubicBezTo>
                  <a:cubicBezTo>
                    <a:pt x="800576" y="94832"/>
                    <a:pt x="940905" y="204982"/>
                    <a:pt x="966557" y="325695"/>
                  </a:cubicBezTo>
                  <a:cubicBezTo>
                    <a:pt x="992209" y="446408"/>
                    <a:pt x="883566" y="654638"/>
                    <a:pt x="857915" y="769315"/>
                  </a:cubicBezTo>
                  <a:cubicBezTo>
                    <a:pt x="832264" y="883992"/>
                    <a:pt x="812648" y="1013759"/>
                    <a:pt x="812648" y="1013759"/>
                  </a:cubicBezTo>
                  <a:lnTo>
                    <a:pt x="812648" y="1013759"/>
                  </a:lnTo>
                  <a:cubicBezTo>
                    <a:pt x="774925" y="1006214"/>
                    <a:pt x="675337" y="980562"/>
                    <a:pt x="586311" y="968491"/>
                  </a:cubicBezTo>
                  <a:cubicBezTo>
                    <a:pt x="497285" y="956420"/>
                    <a:pt x="349413" y="945858"/>
                    <a:pt x="278494" y="941331"/>
                  </a:cubicBezTo>
                  <a:cubicBezTo>
                    <a:pt x="207575" y="936804"/>
                    <a:pt x="186450" y="1001688"/>
                    <a:pt x="142692" y="93227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FF66">
                    <a:shade val="30000"/>
                    <a:satMod val="115000"/>
                  </a:srgbClr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80D93A-1F7B-1908-8B63-657EBE9B0D4E}"/>
                </a:ext>
              </a:extLst>
            </p:cNvPr>
            <p:cNvSpPr/>
            <p:nvPr/>
          </p:nvSpPr>
          <p:spPr>
            <a:xfrm>
              <a:off x="7080295" y="4753068"/>
              <a:ext cx="45719" cy="190124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8BE5DD-1CF6-BD0E-F184-B0D85FF5C0A0}"/>
                </a:ext>
              </a:extLst>
            </p:cNvPr>
            <p:cNvGrpSpPr/>
            <p:nvPr/>
          </p:nvGrpSpPr>
          <p:grpSpPr>
            <a:xfrm>
              <a:off x="4563859" y="4836194"/>
              <a:ext cx="401821" cy="629670"/>
              <a:chOff x="2875533" y="3781927"/>
              <a:chExt cx="1876032" cy="258764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F451543-1531-D906-DD5A-657A7D3CBA74}"/>
                  </a:ext>
                </a:extLst>
              </p:cNvPr>
              <p:cNvSpPr/>
              <p:nvPr/>
            </p:nvSpPr>
            <p:spPr>
              <a:xfrm rot="21324990">
                <a:off x="3910902" y="4797545"/>
                <a:ext cx="338802" cy="1572022"/>
              </a:xfrm>
              <a:custGeom>
                <a:avLst/>
                <a:gdLst>
                  <a:gd name="connsiteX0" fmla="*/ 1499 w 338802"/>
                  <a:gd name="connsiteY0" fmla="*/ 28912 h 1188004"/>
                  <a:gd name="connsiteX1" fmla="*/ 227836 w 338802"/>
                  <a:gd name="connsiteY1" fmla="*/ 327676 h 1188004"/>
                  <a:gd name="connsiteX2" fmla="*/ 173515 w 338802"/>
                  <a:gd name="connsiteY2" fmla="*/ 1106274 h 1188004"/>
                  <a:gd name="connsiteX3" fmla="*/ 318370 w 338802"/>
                  <a:gd name="connsiteY3" fmla="*/ 1106274 h 1188004"/>
                  <a:gd name="connsiteX4" fmla="*/ 318370 w 338802"/>
                  <a:gd name="connsiteY4" fmla="*/ 590227 h 1188004"/>
                  <a:gd name="connsiteX5" fmla="*/ 137301 w 338802"/>
                  <a:gd name="connsiteY5" fmla="*/ 74179 h 1188004"/>
                  <a:gd name="connsiteX6" fmla="*/ 1499 w 338802"/>
                  <a:gd name="connsiteY6" fmla="*/ 28912 h 11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02" h="1188004">
                    <a:moveTo>
                      <a:pt x="1499" y="28912"/>
                    </a:moveTo>
                    <a:cubicBezTo>
                      <a:pt x="16588" y="71162"/>
                      <a:pt x="199167" y="148116"/>
                      <a:pt x="227836" y="327676"/>
                    </a:cubicBezTo>
                    <a:cubicBezTo>
                      <a:pt x="256505" y="507236"/>
                      <a:pt x="158426" y="976508"/>
                      <a:pt x="173515" y="1106274"/>
                    </a:cubicBezTo>
                    <a:cubicBezTo>
                      <a:pt x="188604" y="1236040"/>
                      <a:pt x="294228" y="1192282"/>
                      <a:pt x="318370" y="1106274"/>
                    </a:cubicBezTo>
                    <a:cubicBezTo>
                      <a:pt x="342513" y="1020266"/>
                      <a:pt x="348548" y="762243"/>
                      <a:pt x="318370" y="590227"/>
                    </a:cubicBezTo>
                    <a:cubicBezTo>
                      <a:pt x="288192" y="418211"/>
                      <a:pt x="185586" y="166223"/>
                      <a:pt x="137301" y="74179"/>
                    </a:cubicBezTo>
                    <a:cubicBezTo>
                      <a:pt x="89016" y="-17865"/>
                      <a:pt x="-13590" y="-13338"/>
                      <a:pt x="1499" y="28912"/>
                    </a:cubicBezTo>
                    <a:close/>
                  </a:path>
                </a:pathLst>
              </a:cu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338BC16-FBBE-A1C5-601B-58EB5ED505B8}"/>
                  </a:ext>
                </a:extLst>
              </p:cNvPr>
              <p:cNvSpPr/>
              <p:nvPr/>
            </p:nvSpPr>
            <p:spPr>
              <a:xfrm>
                <a:off x="3746888" y="4821096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B1178D2-E409-8A33-392B-E41BFECB75F3}"/>
                  </a:ext>
                </a:extLst>
              </p:cNvPr>
              <p:cNvSpPr/>
              <p:nvPr/>
            </p:nvSpPr>
            <p:spPr>
              <a:xfrm>
                <a:off x="3544681" y="4553839"/>
                <a:ext cx="480920" cy="319188"/>
              </a:xfrm>
              <a:custGeom>
                <a:avLst/>
                <a:gdLst>
                  <a:gd name="connsiteX0" fmla="*/ 58598 w 480920"/>
                  <a:gd name="connsiteY0" fmla="*/ 63428 h 319188"/>
                  <a:gd name="connsiteX1" fmla="*/ 4277 w 480920"/>
                  <a:gd name="connsiteY1" fmla="*/ 208284 h 319188"/>
                  <a:gd name="connsiteX2" fmla="*/ 131026 w 480920"/>
                  <a:gd name="connsiteY2" fmla="*/ 298818 h 319188"/>
                  <a:gd name="connsiteX3" fmla="*/ 312095 w 480920"/>
                  <a:gd name="connsiteY3" fmla="*/ 316925 h 319188"/>
                  <a:gd name="connsiteX4" fmla="*/ 438844 w 480920"/>
                  <a:gd name="connsiteY4" fmla="*/ 262605 h 319188"/>
                  <a:gd name="connsiteX5" fmla="*/ 475058 w 480920"/>
                  <a:gd name="connsiteY5" fmla="*/ 81535 h 319188"/>
                  <a:gd name="connsiteX6" fmla="*/ 330202 w 480920"/>
                  <a:gd name="connsiteY6" fmla="*/ 54 h 319188"/>
                  <a:gd name="connsiteX7" fmla="*/ 58598 w 480920"/>
                  <a:gd name="connsiteY7" fmla="*/ 63428 h 31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920" h="319188">
                    <a:moveTo>
                      <a:pt x="58598" y="63428"/>
                    </a:moveTo>
                    <a:cubicBezTo>
                      <a:pt x="4277" y="98133"/>
                      <a:pt x="-7794" y="169052"/>
                      <a:pt x="4277" y="208284"/>
                    </a:cubicBezTo>
                    <a:cubicBezTo>
                      <a:pt x="16348" y="247516"/>
                      <a:pt x="79723" y="280711"/>
                      <a:pt x="131026" y="298818"/>
                    </a:cubicBezTo>
                    <a:cubicBezTo>
                      <a:pt x="182329" y="316925"/>
                      <a:pt x="260792" y="322960"/>
                      <a:pt x="312095" y="316925"/>
                    </a:cubicBezTo>
                    <a:cubicBezTo>
                      <a:pt x="363398" y="310890"/>
                      <a:pt x="411684" y="301837"/>
                      <a:pt x="438844" y="262605"/>
                    </a:cubicBezTo>
                    <a:cubicBezTo>
                      <a:pt x="466005" y="223373"/>
                      <a:pt x="493165" y="125293"/>
                      <a:pt x="475058" y="81535"/>
                    </a:cubicBezTo>
                    <a:cubicBezTo>
                      <a:pt x="456951" y="37777"/>
                      <a:pt x="399612" y="1563"/>
                      <a:pt x="330202" y="54"/>
                    </a:cubicBezTo>
                    <a:cubicBezTo>
                      <a:pt x="260792" y="-1455"/>
                      <a:pt x="112919" y="28723"/>
                      <a:pt x="58598" y="6342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A1EBD57-EB9E-5984-8E28-D01463CA67E6}"/>
                  </a:ext>
                </a:extLst>
              </p:cNvPr>
              <p:cNvSpPr/>
              <p:nvPr/>
            </p:nvSpPr>
            <p:spPr>
              <a:xfrm rot="9880676">
                <a:off x="3446319" y="3795635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2A4894-AEE5-7326-6184-E64121A4BB7D}"/>
                  </a:ext>
                </a:extLst>
              </p:cNvPr>
              <p:cNvGrpSpPr/>
              <p:nvPr/>
            </p:nvGrpSpPr>
            <p:grpSpPr>
              <a:xfrm rot="5400000">
                <a:off x="3549379" y="3791779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C63A9ABA-2A70-3764-24B0-3C0BBA0EB8FE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069E8D7-090E-FD9C-B8C2-3DD12E69080E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7B40CEF-6259-AD13-99B1-8A7B0671A31E}"/>
                  </a:ext>
                </a:extLst>
              </p:cNvPr>
              <p:cNvGrpSpPr/>
              <p:nvPr/>
            </p:nvGrpSpPr>
            <p:grpSpPr>
              <a:xfrm rot="7693103">
                <a:off x="3536359" y="3860616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99D849D4-7DB2-2EC1-49C1-B0B11171CE35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41155CD-A806-5033-D019-B3791178E6DF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EA42A1A-E6C2-920A-9C58-A8B3FBCAE5C7}"/>
                  </a:ext>
                </a:extLst>
              </p:cNvPr>
              <p:cNvGrpSpPr/>
              <p:nvPr/>
            </p:nvGrpSpPr>
            <p:grpSpPr>
              <a:xfrm rot="2378997">
                <a:off x="3543078" y="3781927"/>
                <a:ext cx="541359" cy="1863012"/>
                <a:chOff x="3685957" y="3966374"/>
                <a:chExt cx="541359" cy="1863012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AC05E44-89E5-3964-8080-681BB7E0E0B6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78092D8-E427-2ADD-D7A5-9322F394504D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B8E022C-E5C1-7228-87A5-DD310E4573AE}"/>
                </a:ext>
              </a:extLst>
            </p:cNvPr>
            <p:cNvGrpSpPr/>
            <p:nvPr/>
          </p:nvGrpSpPr>
          <p:grpSpPr>
            <a:xfrm flipH="1">
              <a:off x="6220999" y="4862823"/>
              <a:ext cx="172067" cy="387108"/>
              <a:chOff x="2875533" y="3781927"/>
              <a:chExt cx="1876032" cy="2587640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63D3CC3-7555-4533-9672-4B28E2A09EDF}"/>
                  </a:ext>
                </a:extLst>
              </p:cNvPr>
              <p:cNvSpPr/>
              <p:nvPr/>
            </p:nvSpPr>
            <p:spPr>
              <a:xfrm rot="21324990">
                <a:off x="3910902" y="4797545"/>
                <a:ext cx="338802" cy="1572022"/>
              </a:xfrm>
              <a:custGeom>
                <a:avLst/>
                <a:gdLst>
                  <a:gd name="connsiteX0" fmla="*/ 1499 w 338802"/>
                  <a:gd name="connsiteY0" fmla="*/ 28912 h 1188004"/>
                  <a:gd name="connsiteX1" fmla="*/ 227836 w 338802"/>
                  <a:gd name="connsiteY1" fmla="*/ 327676 h 1188004"/>
                  <a:gd name="connsiteX2" fmla="*/ 173515 w 338802"/>
                  <a:gd name="connsiteY2" fmla="*/ 1106274 h 1188004"/>
                  <a:gd name="connsiteX3" fmla="*/ 318370 w 338802"/>
                  <a:gd name="connsiteY3" fmla="*/ 1106274 h 1188004"/>
                  <a:gd name="connsiteX4" fmla="*/ 318370 w 338802"/>
                  <a:gd name="connsiteY4" fmla="*/ 590227 h 1188004"/>
                  <a:gd name="connsiteX5" fmla="*/ 137301 w 338802"/>
                  <a:gd name="connsiteY5" fmla="*/ 74179 h 1188004"/>
                  <a:gd name="connsiteX6" fmla="*/ 1499 w 338802"/>
                  <a:gd name="connsiteY6" fmla="*/ 28912 h 11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02" h="1188004">
                    <a:moveTo>
                      <a:pt x="1499" y="28912"/>
                    </a:moveTo>
                    <a:cubicBezTo>
                      <a:pt x="16588" y="71162"/>
                      <a:pt x="199167" y="148116"/>
                      <a:pt x="227836" y="327676"/>
                    </a:cubicBezTo>
                    <a:cubicBezTo>
                      <a:pt x="256505" y="507236"/>
                      <a:pt x="158426" y="976508"/>
                      <a:pt x="173515" y="1106274"/>
                    </a:cubicBezTo>
                    <a:cubicBezTo>
                      <a:pt x="188604" y="1236040"/>
                      <a:pt x="294228" y="1192282"/>
                      <a:pt x="318370" y="1106274"/>
                    </a:cubicBezTo>
                    <a:cubicBezTo>
                      <a:pt x="342513" y="1020266"/>
                      <a:pt x="348548" y="762243"/>
                      <a:pt x="318370" y="590227"/>
                    </a:cubicBezTo>
                    <a:cubicBezTo>
                      <a:pt x="288192" y="418211"/>
                      <a:pt x="185586" y="166223"/>
                      <a:pt x="137301" y="74179"/>
                    </a:cubicBezTo>
                    <a:cubicBezTo>
                      <a:pt x="89016" y="-17865"/>
                      <a:pt x="-13590" y="-13338"/>
                      <a:pt x="1499" y="28912"/>
                    </a:cubicBezTo>
                    <a:close/>
                  </a:path>
                </a:pathLst>
              </a:cu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14D3F74-7F43-2E19-5E51-05C32C0A690E}"/>
                  </a:ext>
                </a:extLst>
              </p:cNvPr>
              <p:cNvSpPr/>
              <p:nvPr/>
            </p:nvSpPr>
            <p:spPr>
              <a:xfrm>
                <a:off x="3746888" y="4821096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012F6E7-7190-5D73-BAFA-6DF46E806624}"/>
                  </a:ext>
                </a:extLst>
              </p:cNvPr>
              <p:cNvSpPr/>
              <p:nvPr/>
            </p:nvSpPr>
            <p:spPr>
              <a:xfrm>
                <a:off x="3544681" y="4553839"/>
                <a:ext cx="480920" cy="319188"/>
              </a:xfrm>
              <a:custGeom>
                <a:avLst/>
                <a:gdLst>
                  <a:gd name="connsiteX0" fmla="*/ 58598 w 480920"/>
                  <a:gd name="connsiteY0" fmla="*/ 63428 h 319188"/>
                  <a:gd name="connsiteX1" fmla="*/ 4277 w 480920"/>
                  <a:gd name="connsiteY1" fmla="*/ 208284 h 319188"/>
                  <a:gd name="connsiteX2" fmla="*/ 131026 w 480920"/>
                  <a:gd name="connsiteY2" fmla="*/ 298818 h 319188"/>
                  <a:gd name="connsiteX3" fmla="*/ 312095 w 480920"/>
                  <a:gd name="connsiteY3" fmla="*/ 316925 h 319188"/>
                  <a:gd name="connsiteX4" fmla="*/ 438844 w 480920"/>
                  <a:gd name="connsiteY4" fmla="*/ 262605 h 319188"/>
                  <a:gd name="connsiteX5" fmla="*/ 475058 w 480920"/>
                  <a:gd name="connsiteY5" fmla="*/ 81535 h 319188"/>
                  <a:gd name="connsiteX6" fmla="*/ 330202 w 480920"/>
                  <a:gd name="connsiteY6" fmla="*/ 54 h 319188"/>
                  <a:gd name="connsiteX7" fmla="*/ 58598 w 480920"/>
                  <a:gd name="connsiteY7" fmla="*/ 63428 h 31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920" h="319188">
                    <a:moveTo>
                      <a:pt x="58598" y="63428"/>
                    </a:moveTo>
                    <a:cubicBezTo>
                      <a:pt x="4277" y="98133"/>
                      <a:pt x="-7794" y="169052"/>
                      <a:pt x="4277" y="208284"/>
                    </a:cubicBezTo>
                    <a:cubicBezTo>
                      <a:pt x="16348" y="247516"/>
                      <a:pt x="79723" y="280711"/>
                      <a:pt x="131026" y="298818"/>
                    </a:cubicBezTo>
                    <a:cubicBezTo>
                      <a:pt x="182329" y="316925"/>
                      <a:pt x="260792" y="322960"/>
                      <a:pt x="312095" y="316925"/>
                    </a:cubicBezTo>
                    <a:cubicBezTo>
                      <a:pt x="363398" y="310890"/>
                      <a:pt x="411684" y="301837"/>
                      <a:pt x="438844" y="262605"/>
                    </a:cubicBezTo>
                    <a:cubicBezTo>
                      <a:pt x="466005" y="223373"/>
                      <a:pt x="493165" y="125293"/>
                      <a:pt x="475058" y="81535"/>
                    </a:cubicBezTo>
                    <a:cubicBezTo>
                      <a:pt x="456951" y="37777"/>
                      <a:pt x="399612" y="1563"/>
                      <a:pt x="330202" y="54"/>
                    </a:cubicBezTo>
                    <a:cubicBezTo>
                      <a:pt x="260792" y="-1455"/>
                      <a:pt x="112919" y="28723"/>
                      <a:pt x="58598" y="6342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524ED74-F89D-DBB4-BC4E-9D3691AC7F66}"/>
                  </a:ext>
                </a:extLst>
              </p:cNvPr>
              <p:cNvSpPr/>
              <p:nvPr/>
            </p:nvSpPr>
            <p:spPr>
              <a:xfrm rot="9880676">
                <a:off x="3446319" y="3795635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5F68BCF-0131-D26C-4358-BAF0C89EFBF8}"/>
                  </a:ext>
                </a:extLst>
              </p:cNvPr>
              <p:cNvGrpSpPr/>
              <p:nvPr/>
            </p:nvGrpSpPr>
            <p:grpSpPr>
              <a:xfrm rot="5400000">
                <a:off x="3549379" y="3791779"/>
                <a:ext cx="541359" cy="1863012"/>
                <a:chOff x="3685957" y="3966374"/>
                <a:chExt cx="541359" cy="1863012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FF5E9450-3AF3-AA96-D4CE-606C5407138A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843A3E5-5EED-E0FC-F6C5-2167CD83C17F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4ABCD05-BF55-C1BC-A5CF-A52AC87FBE9B}"/>
                  </a:ext>
                </a:extLst>
              </p:cNvPr>
              <p:cNvGrpSpPr/>
              <p:nvPr/>
            </p:nvGrpSpPr>
            <p:grpSpPr>
              <a:xfrm rot="7693103">
                <a:off x="3536359" y="3860616"/>
                <a:ext cx="541359" cy="1863012"/>
                <a:chOff x="3685957" y="3966374"/>
                <a:chExt cx="541359" cy="1863012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8043438-57C4-0949-70E7-25DB1C0AA641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EDD5DBC-D150-75D8-049E-B8563B3D2FBD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47A366E-637D-D2BF-4789-6796EF284581}"/>
                  </a:ext>
                </a:extLst>
              </p:cNvPr>
              <p:cNvGrpSpPr/>
              <p:nvPr/>
            </p:nvGrpSpPr>
            <p:grpSpPr>
              <a:xfrm rot="2378997">
                <a:off x="3543078" y="3781927"/>
                <a:ext cx="541359" cy="1863012"/>
                <a:chOff x="3685957" y="3966374"/>
                <a:chExt cx="541359" cy="1863012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7A2F04C-C22C-C2AA-4F55-7B50EF24A111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C863581C-70C5-A1D1-7482-71FDEBEC16EF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7A7DDE6-87CE-8922-EEB1-026FB4DE4C60}"/>
                </a:ext>
              </a:extLst>
            </p:cNvPr>
            <p:cNvSpPr/>
            <p:nvPr/>
          </p:nvSpPr>
          <p:spPr>
            <a:xfrm>
              <a:off x="5599227" y="4326115"/>
              <a:ext cx="559331" cy="463256"/>
            </a:xfrm>
            <a:custGeom>
              <a:avLst/>
              <a:gdLst>
                <a:gd name="connsiteX0" fmla="*/ 122563 w 559331"/>
                <a:gd name="connsiteY0" fmla="*/ 390740 h 463256"/>
                <a:gd name="connsiteX1" fmla="*/ 113510 w 559331"/>
                <a:gd name="connsiteY1" fmla="*/ 273045 h 463256"/>
                <a:gd name="connsiteX2" fmla="*/ 4868 w 559331"/>
                <a:gd name="connsiteY2" fmla="*/ 101030 h 463256"/>
                <a:gd name="connsiteX3" fmla="*/ 294579 w 559331"/>
                <a:gd name="connsiteY3" fmla="*/ 1441 h 463256"/>
                <a:gd name="connsiteX4" fmla="*/ 557129 w 559331"/>
                <a:gd name="connsiteY4" fmla="*/ 173457 h 463256"/>
                <a:gd name="connsiteX5" fmla="*/ 421327 w 559331"/>
                <a:gd name="connsiteY5" fmla="*/ 345473 h 463256"/>
                <a:gd name="connsiteX6" fmla="*/ 439434 w 559331"/>
                <a:gd name="connsiteY6" fmla="*/ 426954 h 463256"/>
                <a:gd name="connsiteX7" fmla="*/ 213098 w 559331"/>
                <a:gd name="connsiteY7" fmla="*/ 463168 h 463256"/>
                <a:gd name="connsiteX8" fmla="*/ 122563 w 559331"/>
                <a:gd name="connsiteY8" fmla="*/ 390740 h 46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331" h="463256">
                  <a:moveTo>
                    <a:pt x="122563" y="390740"/>
                  </a:moveTo>
                  <a:cubicBezTo>
                    <a:pt x="105965" y="359053"/>
                    <a:pt x="133126" y="321330"/>
                    <a:pt x="113510" y="273045"/>
                  </a:cubicBezTo>
                  <a:cubicBezTo>
                    <a:pt x="93894" y="224760"/>
                    <a:pt x="-25310" y="146297"/>
                    <a:pt x="4868" y="101030"/>
                  </a:cubicBezTo>
                  <a:cubicBezTo>
                    <a:pt x="35046" y="55763"/>
                    <a:pt x="202536" y="-10630"/>
                    <a:pt x="294579" y="1441"/>
                  </a:cubicBezTo>
                  <a:cubicBezTo>
                    <a:pt x="386622" y="13512"/>
                    <a:pt x="536004" y="116118"/>
                    <a:pt x="557129" y="173457"/>
                  </a:cubicBezTo>
                  <a:cubicBezTo>
                    <a:pt x="578254" y="230796"/>
                    <a:pt x="440943" y="303223"/>
                    <a:pt x="421327" y="345473"/>
                  </a:cubicBezTo>
                  <a:cubicBezTo>
                    <a:pt x="401711" y="387723"/>
                    <a:pt x="474139" y="407338"/>
                    <a:pt x="439434" y="426954"/>
                  </a:cubicBezTo>
                  <a:cubicBezTo>
                    <a:pt x="404729" y="446570"/>
                    <a:pt x="261383" y="464677"/>
                    <a:pt x="213098" y="463168"/>
                  </a:cubicBezTo>
                  <a:cubicBezTo>
                    <a:pt x="164813" y="461659"/>
                    <a:pt x="139161" y="422427"/>
                    <a:pt x="122563" y="3907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7A9AFDF-3A83-B377-D800-E0A2DCB6CB95}"/>
                </a:ext>
              </a:extLst>
            </p:cNvPr>
            <p:cNvGrpSpPr/>
            <p:nvPr/>
          </p:nvGrpSpPr>
          <p:grpSpPr>
            <a:xfrm flipH="1">
              <a:off x="5795372" y="4421164"/>
              <a:ext cx="220302" cy="380591"/>
              <a:chOff x="2875533" y="3781927"/>
              <a:chExt cx="1876032" cy="258764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12B92D3-C749-F644-A9D8-45A9658BCD49}"/>
                  </a:ext>
                </a:extLst>
              </p:cNvPr>
              <p:cNvSpPr/>
              <p:nvPr/>
            </p:nvSpPr>
            <p:spPr>
              <a:xfrm rot="21324990">
                <a:off x="3910902" y="4797545"/>
                <a:ext cx="338802" cy="1572022"/>
              </a:xfrm>
              <a:custGeom>
                <a:avLst/>
                <a:gdLst>
                  <a:gd name="connsiteX0" fmla="*/ 1499 w 338802"/>
                  <a:gd name="connsiteY0" fmla="*/ 28912 h 1188004"/>
                  <a:gd name="connsiteX1" fmla="*/ 227836 w 338802"/>
                  <a:gd name="connsiteY1" fmla="*/ 327676 h 1188004"/>
                  <a:gd name="connsiteX2" fmla="*/ 173515 w 338802"/>
                  <a:gd name="connsiteY2" fmla="*/ 1106274 h 1188004"/>
                  <a:gd name="connsiteX3" fmla="*/ 318370 w 338802"/>
                  <a:gd name="connsiteY3" fmla="*/ 1106274 h 1188004"/>
                  <a:gd name="connsiteX4" fmla="*/ 318370 w 338802"/>
                  <a:gd name="connsiteY4" fmla="*/ 590227 h 1188004"/>
                  <a:gd name="connsiteX5" fmla="*/ 137301 w 338802"/>
                  <a:gd name="connsiteY5" fmla="*/ 74179 h 1188004"/>
                  <a:gd name="connsiteX6" fmla="*/ 1499 w 338802"/>
                  <a:gd name="connsiteY6" fmla="*/ 28912 h 11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02" h="1188004">
                    <a:moveTo>
                      <a:pt x="1499" y="28912"/>
                    </a:moveTo>
                    <a:cubicBezTo>
                      <a:pt x="16588" y="71162"/>
                      <a:pt x="199167" y="148116"/>
                      <a:pt x="227836" y="327676"/>
                    </a:cubicBezTo>
                    <a:cubicBezTo>
                      <a:pt x="256505" y="507236"/>
                      <a:pt x="158426" y="976508"/>
                      <a:pt x="173515" y="1106274"/>
                    </a:cubicBezTo>
                    <a:cubicBezTo>
                      <a:pt x="188604" y="1236040"/>
                      <a:pt x="294228" y="1192282"/>
                      <a:pt x="318370" y="1106274"/>
                    </a:cubicBezTo>
                    <a:cubicBezTo>
                      <a:pt x="342513" y="1020266"/>
                      <a:pt x="348548" y="762243"/>
                      <a:pt x="318370" y="590227"/>
                    </a:cubicBezTo>
                    <a:cubicBezTo>
                      <a:pt x="288192" y="418211"/>
                      <a:pt x="185586" y="166223"/>
                      <a:pt x="137301" y="74179"/>
                    </a:cubicBezTo>
                    <a:cubicBezTo>
                      <a:pt x="89016" y="-17865"/>
                      <a:pt x="-13590" y="-13338"/>
                      <a:pt x="1499" y="28912"/>
                    </a:cubicBezTo>
                    <a:close/>
                  </a:path>
                </a:pathLst>
              </a:cu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421266F-B0D5-5BC1-2FF8-CF168AD74F74}"/>
                  </a:ext>
                </a:extLst>
              </p:cNvPr>
              <p:cNvSpPr/>
              <p:nvPr/>
            </p:nvSpPr>
            <p:spPr>
              <a:xfrm>
                <a:off x="3746888" y="4821096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482B61F-FE95-5129-E330-C6BB5F221D9E}"/>
                  </a:ext>
                </a:extLst>
              </p:cNvPr>
              <p:cNvSpPr/>
              <p:nvPr/>
            </p:nvSpPr>
            <p:spPr>
              <a:xfrm>
                <a:off x="3544681" y="4553839"/>
                <a:ext cx="480920" cy="319188"/>
              </a:xfrm>
              <a:custGeom>
                <a:avLst/>
                <a:gdLst>
                  <a:gd name="connsiteX0" fmla="*/ 58598 w 480920"/>
                  <a:gd name="connsiteY0" fmla="*/ 63428 h 319188"/>
                  <a:gd name="connsiteX1" fmla="*/ 4277 w 480920"/>
                  <a:gd name="connsiteY1" fmla="*/ 208284 h 319188"/>
                  <a:gd name="connsiteX2" fmla="*/ 131026 w 480920"/>
                  <a:gd name="connsiteY2" fmla="*/ 298818 h 319188"/>
                  <a:gd name="connsiteX3" fmla="*/ 312095 w 480920"/>
                  <a:gd name="connsiteY3" fmla="*/ 316925 h 319188"/>
                  <a:gd name="connsiteX4" fmla="*/ 438844 w 480920"/>
                  <a:gd name="connsiteY4" fmla="*/ 262605 h 319188"/>
                  <a:gd name="connsiteX5" fmla="*/ 475058 w 480920"/>
                  <a:gd name="connsiteY5" fmla="*/ 81535 h 319188"/>
                  <a:gd name="connsiteX6" fmla="*/ 330202 w 480920"/>
                  <a:gd name="connsiteY6" fmla="*/ 54 h 319188"/>
                  <a:gd name="connsiteX7" fmla="*/ 58598 w 480920"/>
                  <a:gd name="connsiteY7" fmla="*/ 63428 h 31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920" h="319188">
                    <a:moveTo>
                      <a:pt x="58598" y="63428"/>
                    </a:moveTo>
                    <a:cubicBezTo>
                      <a:pt x="4277" y="98133"/>
                      <a:pt x="-7794" y="169052"/>
                      <a:pt x="4277" y="208284"/>
                    </a:cubicBezTo>
                    <a:cubicBezTo>
                      <a:pt x="16348" y="247516"/>
                      <a:pt x="79723" y="280711"/>
                      <a:pt x="131026" y="298818"/>
                    </a:cubicBezTo>
                    <a:cubicBezTo>
                      <a:pt x="182329" y="316925"/>
                      <a:pt x="260792" y="322960"/>
                      <a:pt x="312095" y="316925"/>
                    </a:cubicBezTo>
                    <a:cubicBezTo>
                      <a:pt x="363398" y="310890"/>
                      <a:pt x="411684" y="301837"/>
                      <a:pt x="438844" y="262605"/>
                    </a:cubicBezTo>
                    <a:cubicBezTo>
                      <a:pt x="466005" y="223373"/>
                      <a:pt x="493165" y="125293"/>
                      <a:pt x="475058" y="81535"/>
                    </a:cubicBezTo>
                    <a:cubicBezTo>
                      <a:pt x="456951" y="37777"/>
                      <a:pt x="399612" y="1563"/>
                      <a:pt x="330202" y="54"/>
                    </a:cubicBezTo>
                    <a:cubicBezTo>
                      <a:pt x="260792" y="-1455"/>
                      <a:pt x="112919" y="28723"/>
                      <a:pt x="58598" y="6342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E804897-8BAF-94A5-B719-3F4CD5345A4F}"/>
                  </a:ext>
                </a:extLst>
              </p:cNvPr>
              <p:cNvSpPr/>
              <p:nvPr/>
            </p:nvSpPr>
            <p:spPr>
              <a:xfrm rot="9880676">
                <a:off x="3446319" y="3795635"/>
                <a:ext cx="328028" cy="855890"/>
              </a:xfrm>
              <a:custGeom>
                <a:avLst/>
                <a:gdLst>
                  <a:gd name="connsiteX0" fmla="*/ 209476 w 328028"/>
                  <a:gd name="connsiteY0" fmla="*/ 4401 h 855890"/>
                  <a:gd name="connsiteX1" fmla="*/ 327171 w 328028"/>
                  <a:gd name="connsiteY1" fmla="*/ 457074 h 855890"/>
                  <a:gd name="connsiteX2" fmla="*/ 254744 w 328028"/>
                  <a:gd name="connsiteY2" fmla="*/ 828266 h 855890"/>
                  <a:gd name="connsiteX3" fmla="*/ 109888 w 328028"/>
                  <a:gd name="connsiteY3" fmla="*/ 764892 h 855890"/>
                  <a:gd name="connsiteX4" fmla="*/ 1247 w 328028"/>
                  <a:gd name="connsiteY4" fmla="*/ 257898 h 855890"/>
                  <a:gd name="connsiteX5" fmla="*/ 209476 w 328028"/>
                  <a:gd name="connsiteY5" fmla="*/ 4401 h 85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028" h="855890">
                    <a:moveTo>
                      <a:pt x="209476" y="4401"/>
                    </a:moveTo>
                    <a:cubicBezTo>
                      <a:pt x="263797" y="37597"/>
                      <a:pt x="319626" y="319763"/>
                      <a:pt x="327171" y="457074"/>
                    </a:cubicBezTo>
                    <a:cubicBezTo>
                      <a:pt x="334716" y="594385"/>
                      <a:pt x="290958" y="776963"/>
                      <a:pt x="254744" y="828266"/>
                    </a:cubicBezTo>
                    <a:cubicBezTo>
                      <a:pt x="218530" y="879569"/>
                      <a:pt x="152137" y="859953"/>
                      <a:pt x="109888" y="764892"/>
                    </a:cubicBezTo>
                    <a:cubicBezTo>
                      <a:pt x="67639" y="669831"/>
                      <a:pt x="-10824" y="383138"/>
                      <a:pt x="1247" y="257898"/>
                    </a:cubicBezTo>
                    <a:cubicBezTo>
                      <a:pt x="13318" y="132658"/>
                      <a:pt x="155155" y="-28795"/>
                      <a:pt x="209476" y="4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32444B58-AF68-F8D7-33F2-F93DEBA7B2E0}"/>
                  </a:ext>
                </a:extLst>
              </p:cNvPr>
              <p:cNvGrpSpPr/>
              <p:nvPr/>
            </p:nvGrpSpPr>
            <p:grpSpPr>
              <a:xfrm rot="5400000">
                <a:off x="3549379" y="3791779"/>
                <a:ext cx="541359" cy="1863012"/>
                <a:chOff x="3685957" y="3966374"/>
                <a:chExt cx="541359" cy="1863012"/>
              </a:xfrm>
            </p:grpSpPr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34997EE6-D85F-C4A5-4055-6DED45896B00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BD3E99F6-BCAC-A2C5-CC56-222A9250CFE9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2433F18-D009-01D8-8E7D-ED8A1281703F}"/>
                  </a:ext>
                </a:extLst>
              </p:cNvPr>
              <p:cNvGrpSpPr/>
              <p:nvPr/>
            </p:nvGrpSpPr>
            <p:grpSpPr>
              <a:xfrm rot="7693103">
                <a:off x="3536359" y="3860616"/>
                <a:ext cx="541359" cy="1863012"/>
                <a:chOff x="3685957" y="3966374"/>
                <a:chExt cx="541359" cy="1863012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B420F8D9-4ACB-B756-1B63-0BB272E4D688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5BA6ECAD-BA32-C879-0D2D-E2C52C4479B3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5C16082-5118-425A-35A3-9F8767D88DB8}"/>
                  </a:ext>
                </a:extLst>
              </p:cNvPr>
              <p:cNvGrpSpPr/>
              <p:nvPr/>
            </p:nvGrpSpPr>
            <p:grpSpPr>
              <a:xfrm rot="2378997">
                <a:off x="3543078" y="3781927"/>
                <a:ext cx="541359" cy="1863012"/>
                <a:chOff x="3685957" y="3966374"/>
                <a:chExt cx="541359" cy="1863012"/>
              </a:xfrm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D77F57BC-B229-5BF4-7CF7-3B74021DA8D4}"/>
                    </a:ext>
                  </a:extLst>
                </p:cNvPr>
                <p:cNvSpPr/>
                <p:nvPr/>
              </p:nvSpPr>
              <p:spPr>
                <a:xfrm>
                  <a:off x="3899288" y="49734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824E4D53-5D69-5CA0-3B32-D578FD26C209}"/>
                    </a:ext>
                  </a:extLst>
                </p:cNvPr>
                <p:cNvSpPr/>
                <p:nvPr/>
              </p:nvSpPr>
              <p:spPr>
                <a:xfrm rot="10393689">
                  <a:off x="3685957" y="3966374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660CE3-8890-1178-7FEB-B141E5ACE322}"/>
                </a:ext>
              </a:extLst>
            </p:cNvPr>
            <p:cNvSpPr/>
            <p:nvPr/>
          </p:nvSpPr>
          <p:spPr>
            <a:xfrm>
              <a:off x="5649362" y="4734962"/>
              <a:ext cx="452674" cy="144856"/>
            </a:xfrm>
            <a:custGeom>
              <a:avLst/>
              <a:gdLst>
                <a:gd name="connsiteX0" fmla="*/ 0 w 452674"/>
                <a:gd name="connsiteY0" fmla="*/ 9054 h 144856"/>
                <a:gd name="connsiteX1" fmla="*/ 452674 w 452674"/>
                <a:gd name="connsiteY1" fmla="*/ 0 h 144856"/>
                <a:gd name="connsiteX2" fmla="*/ 362139 w 452674"/>
                <a:gd name="connsiteY2" fmla="*/ 144856 h 144856"/>
                <a:gd name="connsiteX3" fmla="*/ 54321 w 452674"/>
                <a:gd name="connsiteY3" fmla="*/ 117695 h 144856"/>
                <a:gd name="connsiteX4" fmla="*/ 0 w 452674"/>
                <a:gd name="connsiteY4" fmla="*/ 9054 h 14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674" h="144856">
                  <a:moveTo>
                    <a:pt x="0" y="9054"/>
                  </a:moveTo>
                  <a:lnTo>
                    <a:pt x="452674" y="0"/>
                  </a:lnTo>
                  <a:lnTo>
                    <a:pt x="362139" y="144856"/>
                  </a:lnTo>
                  <a:lnTo>
                    <a:pt x="54321" y="117695"/>
                  </a:lnTo>
                  <a:lnTo>
                    <a:pt x="0" y="905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oogle Shape;224;p7">
            <a:extLst>
              <a:ext uri="{FF2B5EF4-FFF2-40B4-BE49-F238E27FC236}">
                <a16:creationId xmlns:a16="http://schemas.microsoft.com/office/drawing/2014/main" id="{383D9461-033D-0954-E45E-A3D3BC0EFD34}"/>
              </a:ext>
            </a:extLst>
          </p:cNvPr>
          <p:cNvGrpSpPr/>
          <p:nvPr/>
        </p:nvGrpSpPr>
        <p:grpSpPr>
          <a:xfrm>
            <a:off x="2610794" y="2005995"/>
            <a:ext cx="1484769" cy="1420993"/>
            <a:chOff x="5301575" y="223736"/>
            <a:chExt cx="5663941" cy="5692049"/>
          </a:xfrm>
        </p:grpSpPr>
        <p:sp>
          <p:nvSpPr>
            <p:cNvPr id="27" name="Google Shape;225;p7">
              <a:extLst>
                <a:ext uri="{FF2B5EF4-FFF2-40B4-BE49-F238E27FC236}">
                  <a16:creationId xmlns:a16="http://schemas.microsoft.com/office/drawing/2014/main" id="{2F8B7E0C-C5CE-2886-E949-7237D2760199}"/>
                </a:ext>
              </a:extLst>
            </p:cNvPr>
            <p:cNvSpPr/>
            <p:nvPr/>
          </p:nvSpPr>
          <p:spPr>
            <a:xfrm>
              <a:off x="6532123" y="3881335"/>
              <a:ext cx="3180945" cy="1533729"/>
            </a:xfrm>
            <a:prstGeom prst="ellipse">
              <a:avLst/>
            </a:prstGeom>
            <a:solidFill>
              <a:srgbClr val="43AFE2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26;p7">
              <a:extLst>
                <a:ext uri="{FF2B5EF4-FFF2-40B4-BE49-F238E27FC236}">
                  <a16:creationId xmlns:a16="http://schemas.microsoft.com/office/drawing/2014/main" id="{8A132045-AE80-C275-23AB-C5A26F0552AF}"/>
                </a:ext>
              </a:extLst>
            </p:cNvPr>
            <p:cNvSpPr/>
            <p:nvPr/>
          </p:nvSpPr>
          <p:spPr>
            <a:xfrm>
              <a:off x="6922852" y="3672197"/>
              <a:ext cx="214008" cy="243191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27;p7">
              <a:extLst>
                <a:ext uri="{FF2B5EF4-FFF2-40B4-BE49-F238E27FC236}">
                  <a16:creationId xmlns:a16="http://schemas.microsoft.com/office/drawing/2014/main" id="{0DE6B494-D50C-A0AC-C87E-4166332F3956}"/>
                </a:ext>
              </a:extLst>
            </p:cNvPr>
            <p:cNvSpPr/>
            <p:nvPr/>
          </p:nvSpPr>
          <p:spPr>
            <a:xfrm>
              <a:off x="9045913" y="3641138"/>
              <a:ext cx="214008" cy="243191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28;p7">
              <a:extLst>
                <a:ext uri="{FF2B5EF4-FFF2-40B4-BE49-F238E27FC236}">
                  <a16:creationId xmlns:a16="http://schemas.microsoft.com/office/drawing/2014/main" id="{E00941E7-97D3-0FE9-7BC2-EFA14A2B0699}"/>
                </a:ext>
              </a:extLst>
            </p:cNvPr>
            <p:cNvSpPr/>
            <p:nvPr/>
          </p:nvSpPr>
          <p:spPr>
            <a:xfrm>
              <a:off x="5806604" y="3837557"/>
              <a:ext cx="214008" cy="243191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29;p7">
              <a:extLst>
                <a:ext uri="{FF2B5EF4-FFF2-40B4-BE49-F238E27FC236}">
                  <a16:creationId xmlns:a16="http://schemas.microsoft.com/office/drawing/2014/main" id="{34BEE2E2-7AF1-0D07-0BB9-D09B85037A58}"/>
                </a:ext>
              </a:extLst>
            </p:cNvPr>
            <p:cNvSpPr/>
            <p:nvPr/>
          </p:nvSpPr>
          <p:spPr>
            <a:xfrm>
              <a:off x="10089215" y="3806498"/>
              <a:ext cx="214008" cy="243191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230;p7">
              <a:extLst>
                <a:ext uri="{FF2B5EF4-FFF2-40B4-BE49-F238E27FC236}">
                  <a16:creationId xmlns:a16="http://schemas.microsoft.com/office/drawing/2014/main" id="{C0EF9111-BAE2-9224-0ADB-9A19A5157316}"/>
                </a:ext>
              </a:extLst>
            </p:cNvPr>
            <p:cNvGrpSpPr/>
            <p:nvPr/>
          </p:nvGrpSpPr>
          <p:grpSpPr>
            <a:xfrm>
              <a:off x="5301575" y="3706240"/>
              <a:ext cx="5663941" cy="1415373"/>
              <a:chOff x="5301575" y="3706240"/>
              <a:chExt cx="5663941" cy="1415373"/>
            </a:xfrm>
          </p:grpSpPr>
          <p:sp>
            <p:nvSpPr>
              <p:cNvPr id="84" name="Google Shape;231;p7">
                <a:extLst>
                  <a:ext uri="{FF2B5EF4-FFF2-40B4-BE49-F238E27FC236}">
                    <a16:creationId xmlns:a16="http://schemas.microsoft.com/office/drawing/2014/main" id="{69B546C6-E46F-5862-1394-3821303F0ECB}"/>
                  </a:ext>
                </a:extLst>
              </p:cNvPr>
              <p:cNvSpPr/>
              <p:nvPr/>
            </p:nvSpPr>
            <p:spPr>
              <a:xfrm>
                <a:off x="5424787" y="3819728"/>
                <a:ext cx="5428034" cy="1293778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232;p7">
                <a:extLst>
                  <a:ext uri="{FF2B5EF4-FFF2-40B4-BE49-F238E27FC236}">
                    <a16:creationId xmlns:a16="http://schemas.microsoft.com/office/drawing/2014/main" id="{F3070F19-2D7E-EFA0-FEAB-25F279CB5728}"/>
                  </a:ext>
                </a:extLst>
              </p:cNvPr>
              <p:cNvSpPr/>
              <p:nvPr/>
            </p:nvSpPr>
            <p:spPr>
              <a:xfrm>
                <a:off x="5408579" y="3706240"/>
                <a:ext cx="5428034" cy="1293778"/>
              </a:xfrm>
              <a:prstGeom prst="ellipse">
                <a:avLst/>
              </a:prstGeom>
              <a:solidFill>
                <a:srgbClr val="78206E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233;p7">
                <a:extLst>
                  <a:ext uri="{FF2B5EF4-FFF2-40B4-BE49-F238E27FC236}">
                    <a16:creationId xmlns:a16="http://schemas.microsoft.com/office/drawing/2014/main" id="{F90A26BB-C049-1265-DE0E-A326356955B4}"/>
                  </a:ext>
                </a:extLst>
              </p:cNvPr>
              <p:cNvSpPr/>
              <p:nvPr/>
            </p:nvSpPr>
            <p:spPr>
              <a:xfrm>
                <a:off x="5301575" y="4133749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234;p7">
                <a:extLst>
                  <a:ext uri="{FF2B5EF4-FFF2-40B4-BE49-F238E27FC236}">
                    <a16:creationId xmlns:a16="http://schemas.microsoft.com/office/drawing/2014/main" id="{A8E4D6DD-7DDB-4402-43AE-FBFF993BAE7F}"/>
                  </a:ext>
                </a:extLst>
              </p:cNvPr>
              <p:cNvSpPr/>
              <p:nvPr/>
            </p:nvSpPr>
            <p:spPr>
              <a:xfrm>
                <a:off x="5809845" y="4648199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235;p7">
                <a:extLst>
                  <a:ext uri="{FF2B5EF4-FFF2-40B4-BE49-F238E27FC236}">
                    <a16:creationId xmlns:a16="http://schemas.microsoft.com/office/drawing/2014/main" id="{3D75C837-C650-6CB4-0986-2B4025917384}"/>
                  </a:ext>
                </a:extLst>
              </p:cNvPr>
              <p:cNvSpPr/>
              <p:nvPr/>
            </p:nvSpPr>
            <p:spPr>
              <a:xfrm>
                <a:off x="6916366" y="4842754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236;p7">
                <a:extLst>
                  <a:ext uri="{FF2B5EF4-FFF2-40B4-BE49-F238E27FC236}">
                    <a16:creationId xmlns:a16="http://schemas.microsoft.com/office/drawing/2014/main" id="{C9B3E9E2-2AA4-F579-1A98-2AC54EB433CE}"/>
                  </a:ext>
                </a:extLst>
              </p:cNvPr>
              <p:cNvSpPr/>
              <p:nvPr/>
            </p:nvSpPr>
            <p:spPr>
              <a:xfrm>
                <a:off x="7986408" y="4878422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237;p7">
                <a:extLst>
                  <a:ext uri="{FF2B5EF4-FFF2-40B4-BE49-F238E27FC236}">
                    <a16:creationId xmlns:a16="http://schemas.microsoft.com/office/drawing/2014/main" id="{FE8C11DF-83E8-9327-C204-17FFA1C39314}"/>
                  </a:ext>
                </a:extLst>
              </p:cNvPr>
              <p:cNvSpPr/>
              <p:nvPr/>
            </p:nvSpPr>
            <p:spPr>
              <a:xfrm>
                <a:off x="10751508" y="4180514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38;p7">
                <a:extLst>
                  <a:ext uri="{FF2B5EF4-FFF2-40B4-BE49-F238E27FC236}">
                    <a16:creationId xmlns:a16="http://schemas.microsoft.com/office/drawing/2014/main" id="{DD0DCE4C-0E91-563A-9037-F5ABFF4D4643}"/>
                  </a:ext>
                </a:extLst>
              </p:cNvPr>
              <p:cNvSpPr/>
              <p:nvPr/>
            </p:nvSpPr>
            <p:spPr>
              <a:xfrm>
                <a:off x="10092456" y="4617140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39;p7">
                <a:extLst>
                  <a:ext uri="{FF2B5EF4-FFF2-40B4-BE49-F238E27FC236}">
                    <a16:creationId xmlns:a16="http://schemas.microsoft.com/office/drawing/2014/main" id="{51537E94-920A-4DA1-5D78-82DF077344A7}"/>
                  </a:ext>
                </a:extLst>
              </p:cNvPr>
              <p:cNvSpPr/>
              <p:nvPr/>
            </p:nvSpPr>
            <p:spPr>
              <a:xfrm>
                <a:off x="9039427" y="4811695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3" name="Google Shape;240;p7">
              <a:extLst>
                <a:ext uri="{FF2B5EF4-FFF2-40B4-BE49-F238E27FC236}">
                  <a16:creationId xmlns:a16="http://schemas.microsoft.com/office/drawing/2014/main" id="{40920C7C-CF43-4A2D-4E8D-640A05B0E14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11370" y="2588675"/>
              <a:ext cx="157162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241;p7">
              <a:extLst>
                <a:ext uri="{FF2B5EF4-FFF2-40B4-BE49-F238E27FC236}">
                  <a16:creationId xmlns:a16="http://schemas.microsoft.com/office/drawing/2014/main" id="{CC8B2870-A1E4-CB3C-58D2-EEC0C26C9099}"/>
                </a:ext>
              </a:extLst>
            </p:cNvPr>
            <p:cNvSpPr/>
            <p:nvPr/>
          </p:nvSpPr>
          <p:spPr>
            <a:xfrm>
              <a:off x="7237379" y="4095345"/>
              <a:ext cx="1916349" cy="764986"/>
            </a:xfrm>
            <a:custGeom>
              <a:avLst/>
              <a:gdLst/>
              <a:ahLst/>
              <a:cxnLst/>
              <a:rect l="l" t="t" r="r" b="b"/>
              <a:pathLst>
                <a:path w="1916349" h="651753" extrusionOk="0">
                  <a:moveTo>
                    <a:pt x="0" y="0"/>
                  </a:moveTo>
                  <a:lnTo>
                    <a:pt x="739302" y="136187"/>
                  </a:lnTo>
                  <a:lnTo>
                    <a:pt x="1478604" y="107004"/>
                  </a:lnTo>
                  <a:lnTo>
                    <a:pt x="1916349" y="48638"/>
                  </a:lnTo>
                  <a:lnTo>
                    <a:pt x="1527242" y="651753"/>
                  </a:lnTo>
                  <a:lnTo>
                    <a:pt x="340468" y="573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20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2;p7">
              <a:extLst>
                <a:ext uri="{FF2B5EF4-FFF2-40B4-BE49-F238E27FC236}">
                  <a16:creationId xmlns:a16="http://schemas.microsoft.com/office/drawing/2014/main" id="{7C5A1BF0-2AB9-92D8-3528-07554F911BD4}"/>
                </a:ext>
              </a:extLst>
            </p:cNvPr>
            <p:cNvSpPr/>
            <p:nvPr/>
          </p:nvSpPr>
          <p:spPr>
            <a:xfrm>
              <a:off x="6848264" y="1828800"/>
              <a:ext cx="2519464" cy="2514092"/>
            </a:xfrm>
            <a:custGeom>
              <a:avLst/>
              <a:gdLst/>
              <a:ahLst/>
              <a:cxnLst/>
              <a:rect l="l" t="t" r="r" b="b"/>
              <a:pathLst>
                <a:path w="2361214" h="2649190" extrusionOk="0">
                  <a:moveTo>
                    <a:pt x="1189206" y="8639"/>
                  </a:moveTo>
                  <a:cubicBezTo>
                    <a:pt x="1070853" y="19988"/>
                    <a:pt x="965470" y="-38379"/>
                    <a:pt x="780645" y="105915"/>
                  </a:cubicBezTo>
                  <a:cubicBezTo>
                    <a:pt x="595819" y="250209"/>
                    <a:pt x="206713" y="564736"/>
                    <a:pt x="80253" y="874400"/>
                  </a:cubicBezTo>
                  <a:cubicBezTo>
                    <a:pt x="-46207" y="1184064"/>
                    <a:pt x="12159" y="1693145"/>
                    <a:pt x="21887" y="1963898"/>
                  </a:cubicBezTo>
                  <a:cubicBezTo>
                    <a:pt x="31615" y="2234651"/>
                    <a:pt x="42964" y="2390294"/>
                    <a:pt x="138619" y="2498919"/>
                  </a:cubicBezTo>
                  <a:cubicBezTo>
                    <a:pt x="234274" y="2607545"/>
                    <a:pt x="329930" y="2591332"/>
                    <a:pt x="595819" y="2615651"/>
                  </a:cubicBezTo>
                  <a:cubicBezTo>
                    <a:pt x="861708" y="2639970"/>
                    <a:pt x="1477793" y="2657804"/>
                    <a:pt x="1733955" y="2644834"/>
                  </a:cubicBezTo>
                  <a:cubicBezTo>
                    <a:pt x="1990117" y="2631864"/>
                    <a:pt x="2030649" y="2646455"/>
                    <a:pt x="2132789" y="2537830"/>
                  </a:cubicBezTo>
                  <a:cubicBezTo>
                    <a:pt x="2234929" y="2429205"/>
                    <a:pt x="2315994" y="2200604"/>
                    <a:pt x="2346798" y="1993081"/>
                  </a:cubicBezTo>
                  <a:cubicBezTo>
                    <a:pt x="2377602" y="1785558"/>
                    <a:pt x="2354904" y="1522911"/>
                    <a:pt x="2317615" y="1292690"/>
                  </a:cubicBezTo>
                  <a:cubicBezTo>
                    <a:pt x="2280326" y="1062469"/>
                    <a:pt x="2204126" y="777123"/>
                    <a:pt x="2123062" y="611753"/>
                  </a:cubicBezTo>
                  <a:cubicBezTo>
                    <a:pt x="2041998" y="446383"/>
                    <a:pt x="1936615" y="396123"/>
                    <a:pt x="1831232" y="300468"/>
                  </a:cubicBezTo>
                  <a:cubicBezTo>
                    <a:pt x="1725849" y="204813"/>
                    <a:pt x="1599390" y="86459"/>
                    <a:pt x="1490764" y="37821"/>
                  </a:cubicBezTo>
                  <a:cubicBezTo>
                    <a:pt x="1382139" y="-10817"/>
                    <a:pt x="1307559" y="-2710"/>
                    <a:pt x="1189206" y="8639"/>
                  </a:cubicBezTo>
                  <a:close/>
                </a:path>
              </a:pathLst>
            </a:custGeom>
            <a:solidFill>
              <a:srgbClr val="5ECBF4">
                <a:alpha val="21960"/>
              </a:srgb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243;p7">
              <a:extLst>
                <a:ext uri="{FF2B5EF4-FFF2-40B4-BE49-F238E27FC236}">
                  <a16:creationId xmlns:a16="http://schemas.microsoft.com/office/drawing/2014/main" id="{75F28193-1BF0-5801-F04E-D62E9EA8FEC3}"/>
                </a:ext>
              </a:extLst>
            </p:cNvPr>
            <p:cNvGrpSpPr/>
            <p:nvPr/>
          </p:nvGrpSpPr>
          <p:grpSpPr>
            <a:xfrm>
              <a:off x="7266559" y="223736"/>
              <a:ext cx="1741252" cy="2159541"/>
              <a:chOff x="7324927" y="223736"/>
              <a:chExt cx="1741252" cy="2159541"/>
            </a:xfrm>
          </p:grpSpPr>
          <p:sp>
            <p:nvSpPr>
              <p:cNvPr id="62" name="Google Shape;244;p7">
                <a:extLst>
                  <a:ext uri="{FF2B5EF4-FFF2-40B4-BE49-F238E27FC236}">
                    <a16:creationId xmlns:a16="http://schemas.microsoft.com/office/drawing/2014/main" id="{14B62ADB-7893-20E8-CC21-2FB9DD2E7F39}"/>
                  </a:ext>
                </a:extLst>
              </p:cNvPr>
              <p:cNvSpPr/>
              <p:nvPr/>
            </p:nvSpPr>
            <p:spPr>
              <a:xfrm>
                <a:off x="7957226" y="457200"/>
                <a:ext cx="282102" cy="13716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45;p7">
                <a:extLst>
                  <a:ext uri="{FF2B5EF4-FFF2-40B4-BE49-F238E27FC236}">
                    <a16:creationId xmlns:a16="http://schemas.microsoft.com/office/drawing/2014/main" id="{CF9EEA1A-C258-BDA4-96D6-473A11EC44FC}"/>
                  </a:ext>
                </a:extLst>
              </p:cNvPr>
              <p:cNvSpPr/>
              <p:nvPr/>
            </p:nvSpPr>
            <p:spPr>
              <a:xfrm>
                <a:off x="7363838" y="1322962"/>
                <a:ext cx="1702341" cy="1060315"/>
              </a:xfrm>
              <a:custGeom>
                <a:avLst/>
                <a:gdLst/>
                <a:ahLst/>
                <a:cxnLst/>
                <a:rect l="l" t="t" r="r" b="b"/>
                <a:pathLst>
                  <a:path w="1702341" h="1060315" extrusionOk="0">
                    <a:moveTo>
                      <a:pt x="768485" y="0"/>
                    </a:moveTo>
                    <a:lnTo>
                      <a:pt x="0" y="865761"/>
                    </a:lnTo>
                    <a:lnTo>
                      <a:pt x="428017" y="1031132"/>
                    </a:lnTo>
                    <a:lnTo>
                      <a:pt x="1293779" y="1060315"/>
                    </a:lnTo>
                    <a:lnTo>
                      <a:pt x="1702341" y="933855"/>
                    </a:lnTo>
                    <a:lnTo>
                      <a:pt x="768485" y="0"/>
                    </a:lnTo>
                    <a:close/>
                  </a:path>
                </a:pathLst>
              </a:custGeom>
              <a:solidFill>
                <a:srgbClr val="7030A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46;p7">
                <a:extLst>
                  <a:ext uri="{FF2B5EF4-FFF2-40B4-BE49-F238E27FC236}">
                    <a16:creationId xmlns:a16="http://schemas.microsoft.com/office/drawing/2014/main" id="{3187C62A-941F-173D-1AD6-3F4E648A4997}"/>
                  </a:ext>
                </a:extLst>
              </p:cNvPr>
              <p:cNvSpPr/>
              <p:nvPr/>
            </p:nvSpPr>
            <p:spPr>
              <a:xfrm>
                <a:off x="7324927" y="1322962"/>
                <a:ext cx="1702341" cy="951931"/>
              </a:xfrm>
              <a:custGeom>
                <a:avLst/>
                <a:gdLst/>
                <a:ahLst/>
                <a:cxnLst/>
                <a:rect l="l" t="t" r="r" b="b"/>
                <a:pathLst>
                  <a:path w="1702341" h="1060315" extrusionOk="0">
                    <a:moveTo>
                      <a:pt x="768485" y="0"/>
                    </a:moveTo>
                    <a:lnTo>
                      <a:pt x="0" y="865761"/>
                    </a:lnTo>
                    <a:lnTo>
                      <a:pt x="428017" y="1031132"/>
                    </a:lnTo>
                    <a:lnTo>
                      <a:pt x="1293779" y="1060315"/>
                    </a:lnTo>
                    <a:lnTo>
                      <a:pt x="1702341" y="933855"/>
                    </a:lnTo>
                    <a:lnTo>
                      <a:pt x="768485" y="0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64000">
                    <a:srgbClr val="FF0000"/>
                  </a:gs>
                  <a:gs pos="100000">
                    <a:srgbClr val="FF0000"/>
                  </a:gs>
                </a:gsLst>
                <a:lin ang="18900000" scaled="0"/>
              </a:gra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47;p7">
                <a:extLst>
                  <a:ext uri="{FF2B5EF4-FFF2-40B4-BE49-F238E27FC236}">
                    <a16:creationId xmlns:a16="http://schemas.microsoft.com/office/drawing/2014/main" id="{51075F5A-731C-492C-9A1A-DBE7430E04B7}"/>
                  </a:ext>
                </a:extLst>
              </p:cNvPr>
              <p:cNvSpPr/>
              <p:nvPr/>
            </p:nvSpPr>
            <p:spPr>
              <a:xfrm>
                <a:off x="7821038" y="223736"/>
                <a:ext cx="573932" cy="347439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48;p7">
                <a:extLst>
                  <a:ext uri="{FF2B5EF4-FFF2-40B4-BE49-F238E27FC236}">
                    <a16:creationId xmlns:a16="http://schemas.microsoft.com/office/drawing/2014/main" id="{A5628086-5C1D-769C-CF1A-312D00E9D46F}"/>
                  </a:ext>
                </a:extLst>
              </p:cNvPr>
              <p:cNvSpPr/>
              <p:nvPr/>
            </p:nvSpPr>
            <p:spPr>
              <a:xfrm>
                <a:off x="7675123" y="707358"/>
                <a:ext cx="836579" cy="130599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249;p7">
                <a:extLst>
                  <a:ext uri="{FF2B5EF4-FFF2-40B4-BE49-F238E27FC236}">
                    <a16:creationId xmlns:a16="http://schemas.microsoft.com/office/drawing/2014/main" id="{86760CD8-91E3-1B23-F1E9-CBE0D8AA1B15}"/>
                  </a:ext>
                </a:extLst>
              </p:cNvPr>
              <p:cNvSpPr/>
              <p:nvPr/>
            </p:nvSpPr>
            <p:spPr>
              <a:xfrm>
                <a:off x="7558391" y="908840"/>
                <a:ext cx="1089498" cy="130599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250;p7">
                <a:extLst>
                  <a:ext uri="{FF2B5EF4-FFF2-40B4-BE49-F238E27FC236}">
                    <a16:creationId xmlns:a16="http://schemas.microsoft.com/office/drawing/2014/main" id="{0CCCE763-2067-0935-41A1-8563E24589F5}"/>
                  </a:ext>
                </a:extLst>
              </p:cNvPr>
              <p:cNvSpPr/>
              <p:nvPr/>
            </p:nvSpPr>
            <p:spPr>
              <a:xfrm>
                <a:off x="7422203" y="1138055"/>
                <a:ext cx="1410511" cy="130599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251;p7">
              <a:extLst>
                <a:ext uri="{FF2B5EF4-FFF2-40B4-BE49-F238E27FC236}">
                  <a16:creationId xmlns:a16="http://schemas.microsoft.com/office/drawing/2014/main" id="{FF9E31E8-652D-2D38-BDCD-0A25BE4F26E0}"/>
                </a:ext>
              </a:extLst>
            </p:cNvPr>
            <p:cNvSpPr/>
            <p:nvPr/>
          </p:nvSpPr>
          <p:spPr>
            <a:xfrm>
              <a:off x="6978689" y="2337596"/>
              <a:ext cx="432681" cy="1163246"/>
            </a:xfrm>
            <a:custGeom>
              <a:avLst/>
              <a:gdLst/>
              <a:ahLst/>
              <a:cxnLst/>
              <a:rect l="l" t="t" r="r" b="b"/>
              <a:pathLst>
                <a:path w="410991" h="951156" extrusionOk="0">
                  <a:moveTo>
                    <a:pt x="404607" y="6770"/>
                  </a:moveTo>
                  <a:cubicBezTo>
                    <a:pt x="368939" y="47302"/>
                    <a:pt x="120883" y="296978"/>
                    <a:pt x="54411" y="454242"/>
                  </a:cubicBezTo>
                  <a:cubicBezTo>
                    <a:pt x="-12061" y="611506"/>
                    <a:pt x="-2334" y="932519"/>
                    <a:pt x="5773" y="950353"/>
                  </a:cubicBezTo>
                  <a:cubicBezTo>
                    <a:pt x="13879" y="968187"/>
                    <a:pt x="59276" y="684464"/>
                    <a:pt x="103050" y="561247"/>
                  </a:cubicBezTo>
                  <a:cubicBezTo>
                    <a:pt x="146824" y="438030"/>
                    <a:pt x="219782" y="305085"/>
                    <a:pt x="268420" y="211051"/>
                  </a:cubicBezTo>
                  <a:cubicBezTo>
                    <a:pt x="317058" y="117017"/>
                    <a:pt x="440275" y="-33762"/>
                    <a:pt x="404607" y="6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252;p7">
              <a:extLst>
                <a:ext uri="{FF2B5EF4-FFF2-40B4-BE49-F238E27FC236}">
                  <a16:creationId xmlns:a16="http://schemas.microsoft.com/office/drawing/2014/main" id="{BE857238-8E99-6D07-8A66-73AAC1629DE0}"/>
                </a:ext>
              </a:extLst>
            </p:cNvPr>
            <p:cNvGrpSpPr/>
            <p:nvPr/>
          </p:nvGrpSpPr>
          <p:grpSpPr>
            <a:xfrm>
              <a:off x="5924145" y="5107021"/>
              <a:ext cx="4255042" cy="808764"/>
              <a:chOff x="5924145" y="5107021"/>
              <a:chExt cx="4255042" cy="808764"/>
            </a:xfrm>
          </p:grpSpPr>
          <p:grpSp>
            <p:nvGrpSpPr>
              <p:cNvPr id="54" name="Google Shape;253;p7">
                <a:extLst>
                  <a:ext uri="{FF2B5EF4-FFF2-40B4-BE49-F238E27FC236}">
                    <a16:creationId xmlns:a16="http://schemas.microsoft.com/office/drawing/2014/main" id="{CA251FCD-1CE5-80DE-398A-EBDD16F6FF44}"/>
                  </a:ext>
                </a:extLst>
              </p:cNvPr>
              <p:cNvGrpSpPr/>
              <p:nvPr/>
            </p:nvGrpSpPr>
            <p:grpSpPr>
              <a:xfrm>
                <a:off x="5924145" y="5107021"/>
                <a:ext cx="1293778" cy="544749"/>
                <a:chOff x="5924145" y="5107021"/>
                <a:chExt cx="1293778" cy="544749"/>
              </a:xfrm>
            </p:grpSpPr>
            <p:sp>
              <p:nvSpPr>
                <p:cNvPr id="60" name="Google Shape;254;p7">
                  <a:extLst>
                    <a:ext uri="{FF2B5EF4-FFF2-40B4-BE49-F238E27FC236}">
                      <a16:creationId xmlns:a16="http://schemas.microsoft.com/office/drawing/2014/main" id="{E9701AB1-C2F0-646E-EEA3-CB066A542807}"/>
                    </a:ext>
                  </a:extLst>
                </p:cNvPr>
                <p:cNvSpPr/>
                <p:nvPr/>
              </p:nvSpPr>
              <p:spPr>
                <a:xfrm>
                  <a:off x="6215974" y="5107021"/>
                  <a:ext cx="1001949" cy="496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949" h="496111" extrusionOk="0">
                      <a:moveTo>
                        <a:pt x="690664" y="0"/>
                      </a:moveTo>
                      <a:lnTo>
                        <a:pt x="0" y="496111"/>
                      </a:lnTo>
                      <a:lnTo>
                        <a:pt x="1001949" y="155643"/>
                      </a:lnTo>
                      <a:lnTo>
                        <a:pt x="690664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255;p7">
                  <a:extLst>
                    <a:ext uri="{FF2B5EF4-FFF2-40B4-BE49-F238E27FC236}">
                      <a16:creationId xmlns:a16="http://schemas.microsoft.com/office/drawing/2014/main" id="{5A15B453-15D2-51F0-5C35-472E48C422E1}"/>
                    </a:ext>
                  </a:extLst>
                </p:cNvPr>
                <p:cNvSpPr/>
                <p:nvPr/>
              </p:nvSpPr>
              <p:spPr>
                <a:xfrm>
                  <a:off x="5924145" y="5499880"/>
                  <a:ext cx="505838" cy="151890"/>
                </a:xfrm>
                <a:prstGeom prst="ellipse">
                  <a:avLst/>
                </a:prstGeom>
                <a:solidFill>
                  <a:srgbClr val="7F7F7F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" name="Google Shape;256;p7">
                <a:extLst>
                  <a:ext uri="{FF2B5EF4-FFF2-40B4-BE49-F238E27FC236}">
                    <a16:creationId xmlns:a16="http://schemas.microsoft.com/office/drawing/2014/main" id="{61D562FA-883E-2F67-C3BE-3EFAB8062310}"/>
                  </a:ext>
                </a:extLst>
              </p:cNvPr>
              <p:cNvGrpSpPr/>
              <p:nvPr/>
            </p:nvGrpSpPr>
            <p:grpSpPr>
              <a:xfrm flipH="1">
                <a:off x="8997270" y="5151918"/>
                <a:ext cx="1181917" cy="544749"/>
                <a:chOff x="5924145" y="5107021"/>
                <a:chExt cx="1293778" cy="544749"/>
              </a:xfrm>
            </p:grpSpPr>
            <p:sp>
              <p:nvSpPr>
                <p:cNvPr id="58" name="Google Shape;257;p7">
                  <a:extLst>
                    <a:ext uri="{FF2B5EF4-FFF2-40B4-BE49-F238E27FC236}">
                      <a16:creationId xmlns:a16="http://schemas.microsoft.com/office/drawing/2014/main" id="{6D054C70-968F-8265-28C1-35B77E0CB620}"/>
                    </a:ext>
                  </a:extLst>
                </p:cNvPr>
                <p:cNvSpPr/>
                <p:nvPr/>
              </p:nvSpPr>
              <p:spPr>
                <a:xfrm>
                  <a:off x="6215974" y="5107021"/>
                  <a:ext cx="1001949" cy="496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949" h="496111" extrusionOk="0">
                      <a:moveTo>
                        <a:pt x="690664" y="0"/>
                      </a:moveTo>
                      <a:lnTo>
                        <a:pt x="0" y="496111"/>
                      </a:lnTo>
                      <a:lnTo>
                        <a:pt x="1001949" y="155643"/>
                      </a:lnTo>
                      <a:lnTo>
                        <a:pt x="690664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258;p7">
                  <a:extLst>
                    <a:ext uri="{FF2B5EF4-FFF2-40B4-BE49-F238E27FC236}">
                      <a16:creationId xmlns:a16="http://schemas.microsoft.com/office/drawing/2014/main" id="{A52243DD-C4BB-3054-090B-EE8DC5373DBD}"/>
                    </a:ext>
                  </a:extLst>
                </p:cNvPr>
                <p:cNvSpPr/>
                <p:nvPr/>
              </p:nvSpPr>
              <p:spPr>
                <a:xfrm>
                  <a:off x="5924145" y="5499880"/>
                  <a:ext cx="505838" cy="151890"/>
                </a:xfrm>
                <a:prstGeom prst="ellipse">
                  <a:avLst/>
                </a:prstGeom>
                <a:solidFill>
                  <a:srgbClr val="7F7F7F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6" name="Google Shape;259;p7">
                <a:extLst>
                  <a:ext uri="{FF2B5EF4-FFF2-40B4-BE49-F238E27FC236}">
                    <a16:creationId xmlns:a16="http://schemas.microsoft.com/office/drawing/2014/main" id="{BB6ADBD2-9723-795B-C7C3-334EA6665AE3}"/>
                  </a:ext>
                </a:extLst>
              </p:cNvPr>
              <p:cNvSpPr/>
              <p:nvPr/>
            </p:nvSpPr>
            <p:spPr>
              <a:xfrm flipH="1">
                <a:off x="8044772" y="5763895"/>
                <a:ext cx="462103" cy="151890"/>
              </a:xfrm>
              <a:prstGeom prst="ellipse">
                <a:avLst/>
              </a:prstGeom>
              <a:solidFill>
                <a:srgbClr val="7F7F7F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60;p7">
                <a:extLst>
                  <a:ext uri="{FF2B5EF4-FFF2-40B4-BE49-F238E27FC236}">
                    <a16:creationId xmlns:a16="http://schemas.microsoft.com/office/drawing/2014/main" id="{6B815E0F-DC71-4E27-F81E-2C3FF27672E8}"/>
                  </a:ext>
                </a:extLst>
              </p:cNvPr>
              <p:cNvSpPr/>
              <p:nvPr/>
            </p:nvSpPr>
            <p:spPr>
              <a:xfrm>
                <a:off x="7830766" y="5379396"/>
                <a:ext cx="612843" cy="496110"/>
              </a:xfrm>
              <a:custGeom>
                <a:avLst/>
                <a:gdLst/>
                <a:ahLst/>
                <a:cxnLst/>
                <a:rect l="l" t="t" r="r" b="b"/>
                <a:pathLst>
                  <a:path w="612843" h="496110" extrusionOk="0">
                    <a:moveTo>
                      <a:pt x="0" y="9727"/>
                    </a:moveTo>
                    <a:lnTo>
                      <a:pt x="476655" y="496110"/>
                    </a:lnTo>
                    <a:lnTo>
                      <a:pt x="612843" y="0"/>
                    </a:lnTo>
                    <a:lnTo>
                      <a:pt x="340468" y="29183"/>
                    </a:lnTo>
                    <a:lnTo>
                      <a:pt x="0" y="9727"/>
                    </a:ln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" name="Google Shape;261;p7">
              <a:extLst>
                <a:ext uri="{FF2B5EF4-FFF2-40B4-BE49-F238E27FC236}">
                  <a16:creationId xmlns:a16="http://schemas.microsoft.com/office/drawing/2014/main" id="{7451C21A-E08E-737B-DFE7-E6B471214D63}"/>
                </a:ext>
              </a:extLst>
            </p:cNvPr>
            <p:cNvSpPr/>
            <p:nvPr/>
          </p:nvSpPr>
          <p:spPr>
            <a:xfrm>
              <a:off x="7003915" y="3910519"/>
              <a:ext cx="2169268" cy="369651"/>
            </a:xfrm>
            <a:custGeom>
              <a:avLst/>
              <a:gdLst/>
              <a:ahLst/>
              <a:cxnLst/>
              <a:rect l="l" t="t" r="r" b="b"/>
              <a:pathLst>
                <a:path w="2169268" h="369651" extrusionOk="0">
                  <a:moveTo>
                    <a:pt x="340468" y="0"/>
                  </a:moveTo>
                  <a:lnTo>
                    <a:pt x="0" y="155643"/>
                  </a:lnTo>
                  <a:lnTo>
                    <a:pt x="87549" y="272375"/>
                  </a:lnTo>
                  <a:lnTo>
                    <a:pt x="836579" y="369651"/>
                  </a:lnTo>
                  <a:lnTo>
                    <a:pt x="1439694" y="359924"/>
                  </a:lnTo>
                  <a:lnTo>
                    <a:pt x="1838528" y="350196"/>
                  </a:lnTo>
                  <a:lnTo>
                    <a:pt x="2149813" y="233464"/>
                  </a:lnTo>
                  <a:lnTo>
                    <a:pt x="2169268" y="136187"/>
                  </a:lnTo>
                  <a:lnTo>
                    <a:pt x="2023353" y="58366"/>
                  </a:lnTo>
                  <a:lnTo>
                    <a:pt x="1935804" y="204281"/>
                  </a:lnTo>
                  <a:lnTo>
                    <a:pt x="1838528" y="262647"/>
                  </a:lnTo>
                  <a:lnTo>
                    <a:pt x="1838528" y="330741"/>
                  </a:lnTo>
                  <a:lnTo>
                    <a:pt x="1381328" y="321013"/>
                  </a:lnTo>
                  <a:lnTo>
                    <a:pt x="1001949" y="350196"/>
                  </a:lnTo>
                  <a:lnTo>
                    <a:pt x="583659" y="282102"/>
                  </a:lnTo>
                  <a:lnTo>
                    <a:pt x="496111" y="184826"/>
                  </a:lnTo>
                  <a:lnTo>
                    <a:pt x="408562" y="97277"/>
                  </a:lnTo>
                  <a:lnTo>
                    <a:pt x="340468" y="0"/>
                  </a:lnTo>
                  <a:close/>
                </a:path>
              </a:pathLst>
            </a:custGeom>
            <a:solidFill>
              <a:srgbClr val="1F5C99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F78F961-3120-1BC8-EBF1-6927DB46C978}"/>
              </a:ext>
            </a:extLst>
          </p:cNvPr>
          <p:cNvGrpSpPr/>
          <p:nvPr/>
        </p:nvGrpSpPr>
        <p:grpSpPr>
          <a:xfrm>
            <a:off x="7832437" y="3321644"/>
            <a:ext cx="1523911" cy="430079"/>
            <a:chOff x="5978311" y="3619172"/>
            <a:chExt cx="1523911" cy="43007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31B3447-3F20-A86B-DFF8-376421FC4E52}"/>
                </a:ext>
              </a:extLst>
            </p:cNvPr>
            <p:cNvSpPr/>
            <p:nvPr/>
          </p:nvSpPr>
          <p:spPr>
            <a:xfrm>
              <a:off x="6014145" y="3648685"/>
              <a:ext cx="1409940" cy="400566"/>
            </a:xfrm>
            <a:custGeom>
              <a:avLst/>
              <a:gdLst>
                <a:gd name="connsiteX0" fmla="*/ 99588 w 1557196"/>
                <a:gd name="connsiteY0" fmla="*/ 18107 h 461727"/>
                <a:gd name="connsiteX1" fmla="*/ 0 w 1557196"/>
                <a:gd name="connsiteY1" fmla="*/ 461727 h 461727"/>
                <a:gd name="connsiteX2" fmla="*/ 1457608 w 1557196"/>
                <a:gd name="connsiteY2" fmla="*/ 398352 h 461727"/>
                <a:gd name="connsiteX3" fmla="*/ 1557196 w 1557196"/>
                <a:gd name="connsiteY3" fmla="*/ 0 h 461727"/>
                <a:gd name="connsiteX4" fmla="*/ 99588 w 1557196"/>
                <a:gd name="connsiteY4" fmla="*/ 18107 h 46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96" h="461727">
                  <a:moveTo>
                    <a:pt x="99588" y="18107"/>
                  </a:moveTo>
                  <a:lnTo>
                    <a:pt x="0" y="461727"/>
                  </a:lnTo>
                  <a:lnTo>
                    <a:pt x="1457608" y="398352"/>
                  </a:lnTo>
                  <a:lnTo>
                    <a:pt x="1557196" y="0"/>
                  </a:lnTo>
                  <a:lnTo>
                    <a:pt x="99588" y="181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21CC7AD-17A0-6CFB-05DC-5AA24F358672}"/>
                </a:ext>
              </a:extLst>
            </p:cNvPr>
            <p:cNvSpPr/>
            <p:nvPr/>
          </p:nvSpPr>
          <p:spPr>
            <a:xfrm>
              <a:off x="6050735" y="3619172"/>
              <a:ext cx="1409940" cy="400566"/>
            </a:xfrm>
            <a:custGeom>
              <a:avLst/>
              <a:gdLst>
                <a:gd name="connsiteX0" fmla="*/ 99588 w 1557196"/>
                <a:gd name="connsiteY0" fmla="*/ 18107 h 461727"/>
                <a:gd name="connsiteX1" fmla="*/ 0 w 1557196"/>
                <a:gd name="connsiteY1" fmla="*/ 461727 h 461727"/>
                <a:gd name="connsiteX2" fmla="*/ 1457608 w 1557196"/>
                <a:gd name="connsiteY2" fmla="*/ 398352 h 461727"/>
                <a:gd name="connsiteX3" fmla="*/ 1557196 w 1557196"/>
                <a:gd name="connsiteY3" fmla="*/ 0 h 461727"/>
                <a:gd name="connsiteX4" fmla="*/ 99588 w 1557196"/>
                <a:gd name="connsiteY4" fmla="*/ 18107 h 46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96" h="461727">
                  <a:moveTo>
                    <a:pt x="99588" y="18107"/>
                  </a:moveTo>
                  <a:lnTo>
                    <a:pt x="0" y="461727"/>
                  </a:lnTo>
                  <a:lnTo>
                    <a:pt x="1457608" y="398352"/>
                  </a:lnTo>
                  <a:lnTo>
                    <a:pt x="1557196" y="0"/>
                  </a:lnTo>
                  <a:lnTo>
                    <a:pt x="99588" y="18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035D038-28B6-6DBC-FAB2-5945FF8131AD}"/>
                </a:ext>
              </a:extLst>
            </p:cNvPr>
            <p:cNvSpPr txBox="1"/>
            <p:nvPr/>
          </p:nvSpPr>
          <p:spPr>
            <a:xfrm>
              <a:off x="5978311" y="3704796"/>
              <a:ext cx="1523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Jumble" panose="020F0502020204030204" pitchFamily="2" charset="0"/>
                </a:rPr>
                <a:t>John’s Lab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25BB2A3-6408-EFAB-DB5B-C587B9BB423A}"/>
              </a:ext>
            </a:extLst>
          </p:cNvPr>
          <p:cNvGrpSpPr/>
          <p:nvPr/>
        </p:nvGrpSpPr>
        <p:grpSpPr>
          <a:xfrm>
            <a:off x="9669460" y="620355"/>
            <a:ext cx="945728" cy="794813"/>
            <a:chOff x="5409804" y="598872"/>
            <a:chExt cx="5431069" cy="4564405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460D9CB-4B82-9881-ECD6-98676146E9BC}"/>
                </a:ext>
              </a:extLst>
            </p:cNvPr>
            <p:cNvSpPr/>
            <p:nvPr/>
          </p:nvSpPr>
          <p:spPr>
            <a:xfrm rot="764392">
              <a:off x="5856684" y="1622004"/>
              <a:ext cx="4332990" cy="3541273"/>
            </a:xfrm>
            <a:custGeom>
              <a:avLst/>
              <a:gdLst>
                <a:gd name="connsiteX0" fmla="*/ 1288787 w 3199299"/>
                <a:gd name="connsiteY0" fmla="*/ 54387 h 2753808"/>
                <a:gd name="connsiteX1" fmla="*/ 908542 w 3199299"/>
                <a:gd name="connsiteY1" fmla="*/ 27227 h 2753808"/>
                <a:gd name="connsiteX2" fmla="*/ 401548 w 3199299"/>
                <a:gd name="connsiteY2" fmla="*/ 461793 h 2753808"/>
                <a:gd name="connsiteX3" fmla="*/ 12249 w 3199299"/>
                <a:gd name="connsiteY3" fmla="*/ 1412407 h 2753808"/>
                <a:gd name="connsiteX4" fmla="*/ 872328 w 3199299"/>
                <a:gd name="connsiteY4" fmla="*/ 2417342 h 2753808"/>
                <a:gd name="connsiteX5" fmla="*/ 2293722 w 3199299"/>
                <a:gd name="connsiteY5" fmla="*/ 2734213 h 2753808"/>
                <a:gd name="connsiteX6" fmla="*/ 3144748 w 3199299"/>
                <a:gd name="connsiteY6" fmla="*/ 1937508 h 2753808"/>
                <a:gd name="connsiteX7" fmla="*/ 3036106 w 3199299"/>
                <a:gd name="connsiteY7" fmla="*/ 516114 h 2753808"/>
                <a:gd name="connsiteX8" fmla="*/ 2402364 w 3199299"/>
                <a:gd name="connsiteY8" fmla="*/ 117761 h 2753808"/>
                <a:gd name="connsiteX9" fmla="*/ 1687140 w 3199299"/>
                <a:gd name="connsiteY9" fmla="*/ 126815 h 2753808"/>
                <a:gd name="connsiteX10" fmla="*/ 1288787 w 3199299"/>
                <a:gd name="connsiteY10" fmla="*/ 54387 h 275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99299" h="2753808">
                  <a:moveTo>
                    <a:pt x="1288787" y="54387"/>
                  </a:moveTo>
                  <a:cubicBezTo>
                    <a:pt x="1159021" y="37789"/>
                    <a:pt x="1056415" y="-40674"/>
                    <a:pt x="908542" y="27227"/>
                  </a:cubicBezTo>
                  <a:cubicBezTo>
                    <a:pt x="760669" y="95128"/>
                    <a:pt x="550930" y="230930"/>
                    <a:pt x="401548" y="461793"/>
                  </a:cubicBezTo>
                  <a:cubicBezTo>
                    <a:pt x="252166" y="692656"/>
                    <a:pt x="-66214" y="1086482"/>
                    <a:pt x="12249" y="1412407"/>
                  </a:cubicBezTo>
                  <a:cubicBezTo>
                    <a:pt x="90712" y="1738332"/>
                    <a:pt x="492082" y="2197041"/>
                    <a:pt x="872328" y="2417342"/>
                  </a:cubicBezTo>
                  <a:cubicBezTo>
                    <a:pt x="1252573" y="2637643"/>
                    <a:pt x="1914985" y="2814185"/>
                    <a:pt x="2293722" y="2734213"/>
                  </a:cubicBezTo>
                  <a:cubicBezTo>
                    <a:pt x="2672459" y="2654241"/>
                    <a:pt x="3021017" y="2307191"/>
                    <a:pt x="3144748" y="1937508"/>
                  </a:cubicBezTo>
                  <a:cubicBezTo>
                    <a:pt x="3268479" y="1567825"/>
                    <a:pt x="3159837" y="819405"/>
                    <a:pt x="3036106" y="516114"/>
                  </a:cubicBezTo>
                  <a:cubicBezTo>
                    <a:pt x="2912375" y="212823"/>
                    <a:pt x="2627192" y="182644"/>
                    <a:pt x="2402364" y="117761"/>
                  </a:cubicBezTo>
                  <a:cubicBezTo>
                    <a:pt x="2177536" y="52878"/>
                    <a:pt x="1865191" y="135868"/>
                    <a:pt x="1687140" y="126815"/>
                  </a:cubicBezTo>
                  <a:cubicBezTo>
                    <a:pt x="1509089" y="117762"/>
                    <a:pt x="1418553" y="70985"/>
                    <a:pt x="1288787" y="5438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8F435B1-34C9-74B7-BF77-30C42F776091}"/>
                </a:ext>
              </a:extLst>
            </p:cNvPr>
            <p:cNvGrpSpPr/>
            <p:nvPr/>
          </p:nvGrpSpPr>
          <p:grpSpPr>
            <a:xfrm>
              <a:off x="5409804" y="598872"/>
              <a:ext cx="5431069" cy="4447043"/>
              <a:chOff x="5409804" y="598872"/>
              <a:chExt cx="5431069" cy="4447043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CBE9AC9D-BDAD-4EA2-A69A-58FD48232684}"/>
                  </a:ext>
                </a:extLst>
              </p:cNvPr>
              <p:cNvGrpSpPr/>
              <p:nvPr/>
            </p:nvGrpSpPr>
            <p:grpSpPr>
              <a:xfrm rot="19227090">
                <a:off x="5713670" y="1577684"/>
                <a:ext cx="1179993" cy="1027966"/>
                <a:chOff x="4160626" y="2253422"/>
                <a:chExt cx="1179993" cy="716183"/>
              </a:xfrm>
              <a:solidFill>
                <a:srgbClr val="C00000"/>
              </a:solidFill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73E0118E-3744-342E-575A-5322B7F0884D}"/>
                    </a:ext>
                  </a:extLst>
                </p:cNvPr>
                <p:cNvSpPr/>
                <p:nvPr/>
              </p:nvSpPr>
              <p:spPr>
                <a:xfrm rot="1514682">
                  <a:off x="4160626" y="2253422"/>
                  <a:ext cx="1179993" cy="716183"/>
                </a:xfrm>
                <a:custGeom>
                  <a:avLst/>
                  <a:gdLst>
                    <a:gd name="connsiteX0" fmla="*/ 130717 w 1179993"/>
                    <a:gd name="connsiteY0" fmla="*/ 716115 h 716183"/>
                    <a:gd name="connsiteX1" fmla="*/ 3968 w 1179993"/>
                    <a:gd name="connsiteY1" fmla="*/ 544099 h 716183"/>
                    <a:gd name="connsiteX2" fmla="*/ 266519 w 1179993"/>
                    <a:gd name="connsiteY2" fmla="*/ 589366 h 716183"/>
                    <a:gd name="connsiteX3" fmla="*/ 148824 w 1179993"/>
                    <a:gd name="connsiteY3" fmla="*/ 263441 h 716183"/>
                    <a:gd name="connsiteX4" fmla="*/ 175984 w 1179993"/>
                    <a:gd name="connsiteY4" fmla="*/ 73319 h 716183"/>
                    <a:gd name="connsiteX5" fmla="*/ 275572 w 1179993"/>
                    <a:gd name="connsiteY5" fmla="*/ 154800 h 716183"/>
                    <a:gd name="connsiteX6" fmla="*/ 420427 w 1179993"/>
                    <a:gd name="connsiteY6" fmla="*/ 46158 h 716183"/>
                    <a:gd name="connsiteX7" fmla="*/ 348000 w 1179993"/>
                    <a:gd name="connsiteY7" fmla="*/ 891 h 716183"/>
                    <a:gd name="connsiteX8" fmla="*/ 574336 w 1179993"/>
                    <a:gd name="connsiteY8" fmla="*/ 82372 h 716183"/>
                    <a:gd name="connsiteX9" fmla="*/ 981742 w 1179993"/>
                    <a:gd name="connsiteY9" fmla="*/ 263441 h 716183"/>
                    <a:gd name="connsiteX10" fmla="*/ 1017956 w 1179993"/>
                    <a:gd name="connsiteY10" fmla="*/ 209121 h 716183"/>
                    <a:gd name="connsiteX11" fmla="*/ 1171865 w 1179993"/>
                    <a:gd name="connsiteY11" fmla="*/ 263441 h 716183"/>
                    <a:gd name="connsiteX12" fmla="*/ 737299 w 1179993"/>
                    <a:gd name="connsiteY12" fmla="*/ 408297 h 716183"/>
                    <a:gd name="connsiteX13" fmla="*/ 429481 w 1179993"/>
                    <a:gd name="connsiteY13" fmla="*/ 562206 h 716183"/>
                    <a:gd name="connsiteX14" fmla="*/ 130717 w 1179993"/>
                    <a:gd name="connsiteY14" fmla="*/ 716115 h 71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79993" h="716183">
                      <a:moveTo>
                        <a:pt x="130717" y="716115"/>
                      </a:moveTo>
                      <a:cubicBezTo>
                        <a:pt x="59798" y="713097"/>
                        <a:pt x="-18666" y="565224"/>
                        <a:pt x="3968" y="544099"/>
                      </a:cubicBezTo>
                      <a:cubicBezTo>
                        <a:pt x="26602" y="522974"/>
                        <a:pt x="242376" y="636142"/>
                        <a:pt x="266519" y="589366"/>
                      </a:cubicBezTo>
                      <a:cubicBezTo>
                        <a:pt x="290662" y="542590"/>
                        <a:pt x="163913" y="349449"/>
                        <a:pt x="148824" y="263441"/>
                      </a:cubicBezTo>
                      <a:cubicBezTo>
                        <a:pt x="133735" y="177433"/>
                        <a:pt x="154859" y="91426"/>
                        <a:pt x="175984" y="73319"/>
                      </a:cubicBezTo>
                      <a:cubicBezTo>
                        <a:pt x="197109" y="55212"/>
                        <a:pt x="234832" y="159327"/>
                        <a:pt x="275572" y="154800"/>
                      </a:cubicBezTo>
                      <a:cubicBezTo>
                        <a:pt x="316312" y="150273"/>
                        <a:pt x="408356" y="71809"/>
                        <a:pt x="420427" y="46158"/>
                      </a:cubicBezTo>
                      <a:cubicBezTo>
                        <a:pt x="432498" y="20507"/>
                        <a:pt x="322348" y="-5145"/>
                        <a:pt x="348000" y="891"/>
                      </a:cubicBezTo>
                      <a:cubicBezTo>
                        <a:pt x="373652" y="6927"/>
                        <a:pt x="468712" y="38614"/>
                        <a:pt x="574336" y="82372"/>
                      </a:cubicBezTo>
                      <a:cubicBezTo>
                        <a:pt x="679960" y="126130"/>
                        <a:pt x="907805" y="242316"/>
                        <a:pt x="981742" y="263441"/>
                      </a:cubicBezTo>
                      <a:cubicBezTo>
                        <a:pt x="1055679" y="284566"/>
                        <a:pt x="986269" y="209121"/>
                        <a:pt x="1017956" y="209121"/>
                      </a:cubicBezTo>
                      <a:cubicBezTo>
                        <a:pt x="1049643" y="209121"/>
                        <a:pt x="1218641" y="230245"/>
                        <a:pt x="1171865" y="263441"/>
                      </a:cubicBezTo>
                      <a:cubicBezTo>
                        <a:pt x="1125089" y="296637"/>
                        <a:pt x="861030" y="358503"/>
                        <a:pt x="737299" y="408297"/>
                      </a:cubicBezTo>
                      <a:cubicBezTo>
                        <a:pt x="613568" y="458091"/>
                        <a:pt x="527560" y="503359"/>
                        <a:pt x="429481" y="562206"/>
                      </a:cubicBezTo>
                      <a:cubicBezTo>
                        <a:pt x="331402" y="621053"/>
                        <a:pt x="201636" y="719133"/>
                        <a:pt x="130717" y="716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6EFB35A6-084C-271C-3284-8D2031775684}"/>
                    </a:ext>
                  </a:extLst>
                </p:cNvPr>
                <p:cNvSpPr/>
                <p:nvPr/>
              </p:nvSpPr>
              <p:spPr>
                <a:xfrm>
                  <a:off x="4606278" y="2253448"/>
                  <a:ext cx="187518" cy="73753"/>
                </a:xfrm>
                <a:custGeom>
                  <a:avLst/>
                  <a:gdLst>
                    <a:gd name="connsiteX0" fmla="*/ 23778 w 236593"/>
                    <a:gd name="connsiteY0" fmla="*/ 877 h 91938"/>
                    <a:gd name="connsiteX1" fmla="*/ 23778 w 236593"/>
                    <a:gd name="connsiteY1" fmla="*/ 55197 h 91938"/>
                    <a:gd name="connsiteX2" fmla="*/ 204847 w 236593"/>
                    <a:gd name="connsiteY2" fmla="*/ 91411 h 91938"/>
                    <a:gd name="connsiteX3" fmla="*/ 222954 w 236593"/>
                    <a:gd name="connsiteY3" fmla="*/ 28037 h 91938"/>
                    <a:gd name="connsiteX4" fmla="*/ 23778 w 236593"/>
                    <a:gd name="connsiteY4" fmla="*/ 877 h 91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593" h="91938">
                      <a:moveTo>
                        <a:pt x="23778" y="877"/>
                      </a:moveTo>
                      <a:cubicBezTo>
                        <a:pt x="-9418" y="5404"/>
                        <a:pt x="-6400" y="40108"/>
                        <a:pt x="23778" y="55197"/>
                      </a:cubicBezTo>
                      <a:cubicBezTo>
                        <a:pt x="53956" y="70286"/>
                        <a:pt x="171651" y="95938"/>
                        <a:pt x="204847" y="91411"/>
                      </a:cubicBezTo>
                      <a:cubicBezTo>
                        <a:pt x="238043" y="86884"/>
                        <a:pt x="247096" y="46144"/>
                        <a:pt x="222954" y="28037"/>
                      </a:cubicBezTo>
                      <a:cubicBezTo>
                        <a:pt x="198812" y="9930"/>
                        <a:pt x="56974" y="-3650"/>
                        <a:pt x="23778" y="8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B23A66F-8691-361E-7D36-419E49D42FA9}"/>
                  </a:ext>
                </a:extLst>
              </p:cNvPr>
              <p:cNvSpPr/>
              <p:nvPr/>
            </p:nvSpPr>
            <p:spPr>
              <a:xfrm rot="761968" flipH="1">
                <a:off x="9674925" y="1935312"/>
                <a:ext cx="680993" cy="1027966"/>
              </a:xfrm>
              <a:custGeom>
                <a:avLst/>
                <a:gdLst>
                  <a:gd name="connsiteX0" fmla="*/ 130717 w 1179993"/>
                  <a:gd name="connsiteY0" fmla="*/ 716115 h 716183"/>
                  <a:gd name="connsiteX1" fmla="*/ 3968 w 1179993"/>
                  <a:gd name="connsiteY1" fmla="*/ 544099 h 716183"/>
                  <a:gd name="connsiteX2" fmla="*/ 266519 w 1179993"/>
                  <a:gd name="connsiteY2" fmla="*/ 589366 h 716183"/>
                  <a:gd name="connsiteX3" fmla="*/ 148824 w 1179993"/>
                  <a:gd name="connsiteY3" fmla="*/ 263441 h 716183"/>
                  <a:gd name="connsiteX4" fmla="*/ 175984 w 1179993"/>
                  <a:gd name="connsiteY4" fmla="*/ 73319 h 716183"/>
                  <a:gd name="connsiteX5" fmla="*/ 275572 w 1179993"/>
                  <a:gd name="connsiteY5" fmla="*/ 154800 h 716183"/>
                  <a:gd name="connsiteX6" fmla="*/ 420427 w 1179993"/>
                  <a:gd name="connsiteY6" fmla="*/ 46158 h 716183"/>
                  <a:gd name="connsiteX7" fmla="*/ 348000 w 1179993"/>
                  <a:gd name="connsiteY7" fmla="*/ 891 h 716183"/>
                  <a:gd name="connsiteX8" fmla="*/ 574336 w 1179993"/>
                  <a:gd name="connsiteY8" fmla="*/ 82372 h 716183"/>
                  <a:gd name="connsiteX9" fmla="*/ 981742 w 1179993"/>
                  <a:gd name="connsiteY9" fmla="*/ 263441 h 716183"/>
                  <a:gd name="connsiteX10" fmla="*/ 1017956 w 1179993"/>
                  <a:gd name="connsiteY10" fmla="*/ 209121 h 716183"/>
                  <a:gd name="connsiteX11" fmla="*/ 1171865 w 1179993"/>
                  <a:gd name="connsiteY11" fmla="*/ 263441 h 716183"/>
                  <a:gd name="connsiteX12" fmla="*/ 737299 w 1179993"/>
                  <a:gd name="connsiteY12" fmla="*/ 408297 h 716183"/>
                  <a:gd name="connsiteX13" fmla="*/ 429481 w 1179993"/>
                  <a:gd name="connsiteY13" fmla="*/ 562206 h 716183"/>
                  <a:gd name="connsiteX14" fmla="*/ 130717 w 1179993"/>
                  <a:gd name="connsiteY14" fmla="*/ 716115 h 7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9993" h="716183">
                    <a:moveTo>
                      <a:pt x="130717" y="716115"/>
                    </a:moveTo>
                    <a:cubicBezTo>
                      <a:pt x="59798" y="713097"/>
                      <a:pt x="-18666" y="565224"/>
                      <a:pt x="3968" y="544099"/>
                    </a:cubicBezTo>
                    <a:cubicBezTo>
                      <a:pt x="26602" y="522974"/>
                      <a:pt x="242376" y="636142"/>
                      <a:pt x="266519" y="589366"/>
                    </a:cubicBezTo>
                    <a:cubicBezTo>
                      <a:pt x="290662" y="542590"/>
                      <a:pt x="163913" y="349449"/>
                      <a:pt x="148824" y="263441"/>
                    </a:cubicBezTo>
                    <a:cubicBezTo>
                      <a:pt x="133735" y="177433"/>
                      <a:pt x="154859" y="91426"/>
                      <a:pt x="175984" y="73319"/>
                    </a:cubicBezTo>
                    <a:cubicBezTo>
                      <a:pt x="197109" y="55212"/>
                      <a:pt x="234832" y="159327"/>
                      <a:pt x="275572" y="154800"/>
                    </a:cubicBezTo>
                    <a:cubicBezTo>
                      <a:pt x="316312" y="150273"/>
                      <a:pt x="408356" y="71809"/>
                      <a:pt x="420427" y="46158"/>
                    </a:cubicBezTo>
                    <a:cubicBezTo>
                      <a:pt x="432498" y="20507"/>
                      <a:pt x="322348" y="-5145"/>
                      <a:pt x="348000" y="891"/>
                    </a:cubicBezTo>
                    <a:cubicBezTo>
                      <a:pt x="373652" y="6927"/>
                      <a:pt x="468712" y="38614"/>
                      <a:pt x="574336" y="82372"/>
                    </a:cubicBezTo>
                    <a:cubicBezTo>
                      <a:pt x="679960" y="126130"/>
                      <a:pt x="907805" y="242316"/>
                      <a:pt x="981742" y="263441"/>
                    </a:cubicBezTo>
                    <a:cubicBezTo>
                      <a:pt x="1055679" y="284566"/>
                      <a:pt x="986269" y="209121"/>
                      <a:pt x="1017956" y="209121"/>
                    </a:cubicBezTo>
                    <a:cubicBezTo>
                      <a:pt x="1049643" y="209121"/>
                      <a:pt x="1218641" y="230245"/>
                      <a:pt x="1171865" y="263441"/>
                    </a:cubicBezTo>
                    <a:cubicBezTo>
                      <a:pt x="1125089" y="296637"/>
                      <a:pt x="861030" y="358503"/>
                      <a:pt x="737299" y="408297"/>
                    </a:cubicBezTo>
                    <a:cubicBezTo>
                      <a:pt x="613568" y="458091"/>
                      <a:pt x="527560" y="503359"/>
                      <a:pt x="429481" y="562206"/>
                    </a:cubicBezTo>
                    <a:cubicBezTo>
                      <a:pt x="331402" y="621053"/>
                      <a:pt x="201636" y="719133"/>
                      <a:pt x="130717" y="71611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C9504970-122A-EB1F-D6DF-51D3F347B6F2}"/>
                  </a:ext>
                </a:extLst>
              </p:cNvPr>
              <p:cNvGrpSpPr/>
              <p:nvPr/>
            </p:nvGrpSpPr>
            <p:grpSpPr>
              <a:xfrm rot="19227090">
                <a:off x="5723498" y="1528520"/>
                <a:ext cx="1179993" cy="1027966"/>
                <a:chOff x="4160626" y="2253422"/>
                <a:chExt cx="1179993" cy="716183"/>
              </a:xfrm>
              <a:gradFill>
                <a:gsLst>
                  <a:gs pos="0">
                    <a:srgbClr val="FF0000"/>
                  </a:gs>
                  <a:gs pos="66000">
                    <a:srgbClr val="FFFF00"/>
                  </a:gs>
                </a:gsLst>
                <a:lin ang="13500000" scaled="1"/>
              </a:gradFill>
            </p:grpSpPr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8A323707-D88A-FBF6-0105-7861AEA79DBD}"/>
                    </a:ext>
                  </a:extLst>
                </p:cNvPr>
                <p:cNvSpPr/>
                <p:nvPr/>
              </p:nvSpPr>
              <p:spPr>
                <a:xfrm rot="1514682">
                  <a:off x="4160626" y="2253422"/>
                  <a:ext cx="1179993" cy="716183"/>
                </a:xfrm>
                <a:custGeom>
                  <a:avLst/>
                  <a:gdLst>
                    <a:gd name="connsiteX0" fmla="*/ 130717 w 1179993"/>
                    <a:gd name="connsiteY0" fmla="*/ 716115 h 716183"/>
                    <a:gd name="connsiteX1" fmla="*/ 3968 w 1179993"/>
                    <a:gd name="connsiteY1" fmla="*/ 544099 h 716183"/>
                    <a:gd name="connsiteX2" fmla="*/ 266519 w 1179993"/>
                    <a:gd name="connsiteY2" fmla="*/ 589366 h 716183"/>
                    <a:gd name="connsiteX3" fmla="*/ 148824 w 1179993"/>
                    <a:gd name="connsiteY3" fmla="*/ 263441 h 716183"/>
                    <a:gd name="connsiteX4" fmla="*/ 175984 w 1179993"/>
                    <a:gd name="connsiteY4" fmla="*/ 73319 h 716183"/>
                    <a:gd name="connsiteX5" fmla="*/ 275572 w 1179993"/>
                    <a:gd name="connsiteY5" fmla="*/ 154800 h 716183"/>
                    <a:gd name="connsiteX6" fmla="*/ 420427 w 1179993"/>
                    <a:gd name="connsiteY6" fmla="*/ 46158 h 716183"/>
                    <a:gd name="connsiteX7" fmla="*/ 348000 w 1179993"/>
                    <a:gd name="connsiteY7" fmla="*/ 891 h 716183"/>
                    <a:gd name="connsiteX8" fmla="*/ 574336 w 1179993"/>
                    <a:gd name="connsiteY8" fmla="*/ 82372 h 716183"/>
                    <a:gd name="connsiteX9" fmla="*/ 981742 w 1179993"/>
                    <a:gd name="connsiteY9" fmla="*/ 263441 h 716183"/>
                    <a:gd name="connsiteX10" fmla="*/ 1017956 w 1179993"/>
                    <a:gd name="connsiteY10" fmla="*/ 209121 h 716183"/>
                    <a:gd name="connsiteX11" fmla="*/ 1171865 w 1179993"/>
                    <a:gd name="connsiteY11" fmla="*/ 263441 h 716183"/>
                    <a:gd name="connsiteX12" fmla="*/ 737299 w 1179993"/>
                    <a:gd name="connsiteY12" fmla="*/ 408297 h 716183"/>
                    <a:gd name="connsiteX13" fmla="*/ 429481 w 1179993"/>
                    <a:gd name="connsiteY13" fmla="*/ 562206 h 716183"/>
                    <a:gd name="connsiteX14" fmla="*/ 130717 w 1179993"/>
                    <a:gd name="connsiteY14" fmla="*/ 716115 h 71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79993" h="716183">
                      <a:moveTo>
                        <a:pt x="130717" y="716115"/>
                      </a:moveTo>
                      <a:cubicBezTo>
                        <a:pt x="59798" y="713097"/>
                        <a:pt x="-18666" y="565224"/>
                        <a:pt x="3968" y="544099"/>
                      </a:cubicBezTo>
                      <a:cubicBezTo>
                        <a:pt x="26602" y="522974"/>
                        <a:pt x="242376" y="636142"/>
                        <a:pt x="266519" y="589366"/>
                      </a:cubicBezTo>
                      <a:cubicBezTo>
                        <a:pt x="290662" y="542590"/>
                        <a:pt x="163913" y="349449"/>
                        <a:pt x="148824" y="263441"/>
                      </a:cubicBezTo>
                      <a:cubicBezTo>
                        <a:pt x="133735" y="177433"/>
                        <a:pt x="154859" y="91426"/>
                        <a:pt x="175984" y="73319"/>
                      </a:cubicBezTo>
                      <a:cubicBezTo>
                        <a:pt x="197109" y="55212"/>
                        <a:pt x="234832" y="159327"/>
                        <a:pt x="275572" y="154800"/>
                      </a:cubicBezTo>
                      <a:cubicBezTo>
                        <a:pt x="316312" y="150273"/>
                        <a:pt x="408356" y="71809"/>
                        <a:pt x="420427" y="46158"/>
                      </a:cubicBezTo>
                      <a:cubicBezTo>
                        <a:pt x="432498" y="20507"/>
                        <a:pt x="322348" y="-5145"/>
                        <a:pt x="348000" y="891"/>
                      </a:cubicBezTo>
                      <a:cubicBezTo>
                        <a:pt x="373652" y="6927"/>
                        <a:pt x="468712" y="38614"/>
                        <a:pt x="574336" y="82372"/>
                      </a:cubicBezTo>
                      <a:cubicBezTo>
                        <a:pt x="679960" y="126130"/>
                        <a:pt x="907805" y="242316"/>
                        <a:pt x="981742" y="263441"/>
                      </a:cubicBezTo>
                      <a:cubicBezTo>
                        <a:pt x="1055679" y="284566"/>
                        <a:pt x="986269" y="209121"/>
                        <a:pt x="1017956" y="209121"/>
                      </a:cubicBezTo>
                      <a:cubicBezTo>
                        <a:pt x="1049643" y="209121"/>
                        <a:pt x="1218641" y="230245"/>
                        <a:pt x="1171865" y="263441"/>
                      </a:cubicBezTo>
                      <a:cubicBezTo>
                        <a:pt x="1125089" y="296637"/>
                        <a:pt x="861030" y="358503"/>
                        <a:pt x="737299" y="408297"/>
                      </a:cubicBezTo>
                      <a:cubicBezTo>
                        <a:pt x="613568" y="458091"/>
                        <a:pt x="527560" y="503359"/>
                        <a:pt x="429481" y="562206"/>
                      </a:cubicBezTo>
                      <a:cubicBezTo>
                        <a:pt x="331402" y="621053"/>
                        <a:pt x="201636" y="719133"/>
                        <a:pt x="130717" y="716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5F2EDBDF-31C0-80EB-1900-6CB29C1302E8}"/>
                    </a:ext>
                  </a:extLst>
                </p:cNvPr>
                <p:cNvSpPr/>
                <p:nvPr/>
              </p:nvSpPr>
              <p:spPr>
                <a:xfrm>
                  <a:off x="4606278" y="2253448"/>
                  <a:ext cx="187518" cy="73753"/>
                </a:xfrm>
                <a:custGeom>
                  <a:avLst/>
                  <a:gdLst>
                    <a:gd name="connsiteX0" fmla="*/ 23778 w 236593"/>
                    <a:gd name="connsiteY0" fmla="*/ 877 h 91938"/>
                    <a:gd name="connsiteX1" fmla="*/ 23778 w 236593"/>
                    <a:gd name="connsiteY1" fmla="*/ 55197 h 91938"/>
                    <a:gd name="connsiteX2" fmla="*/ 204847 w 236593"/>
                    <a:gd name="connsiteY2" fmla="*/ 91411 h 91938"/>
                    <a:gd name="connsiteX3" fmla="*/ 222954 w 236593"/>
                    <a:gd name="connsiteY3" fmla="*/ 28037 h 91938"/>
                    <a:gd name="connsiteX4" fmla="*/ 23778 w 236593"/>
                    <a:gd name="connsiteY4" fmla="*/ 877 h 91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593" h="91938">
                      <a:moveTo>
                        <a:pt x="23778" y="877"/>
                      </a:moveTo>
                      <a:cubicBezTo>
                        <a:pt x="-9418" y="5404"/>
                        <a:pt x="-6400" y="40108"/>
                        <a:pt x="23778" y="55197"/>
                      </a:cubicBezTo>
                      <a:cubicBezTo>
                        <a:pt x="53956" y="70286"/>
                        <a:pt x="171651" y="95938"/>
                        <a:pt x="204847" y="91411"/>
                      </a:cubicBezTo>
                      <a:cubicBezTo>
                        <a:pt x="238043" y="86884"/>
                        <a:pt x="247096" y="46144"/>
                        <a:pt x="222954" y="28037"/>
                      </a:cubicBezTo>
                      <a:cubicBezTo>
                        <a:pt x="198812" y="9930"/>
                        <a:pt x="56974" y="-3650"/>
                        <a:pt x="23778" y="8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97D6CD1-EA0E-BC84-FCD0-FE1A2EB0B0D6}"/>
                  </a:ext>
                </a:extLst>
              </p:cNvPr>
              <p:cNvSpPr/>
              <p:nvPr/>
            </p:nvSpPr>
            <p:spPr>
              <a:xfrm rot="764392">
                <a:off x="5816131" y="1504642"/>
                <a:ext cx="4332990" cy="3541273"/>
              </a:xfrm>
              <a:custGeom>
                <a:avLst/>
                <a:gdLst>
                  <a:gd name="connsiteX0" fmla="*/ 1288787 w 3199299"/>
                  <a:gd name="connsiteY0" fmla="*/ 54387 h 2753808"/>
                  <a:gd name="connsiteX1" fmla="*/ 908542 w 3199299"/>
                  <a:gd name="connsiteY1" fmla="*/ 27227 h 2753808"/>
                  <a:gd name="connsiteX2" fmla="*/ 401548 w 3199299"/>
                  <a:gd name="connsiteY2" fmla="*/ 461793 h 2753808"/>
                  <a:gd name="connsiteX3" fmla="*/ 12249 w 3199299"/>
                  <a:gd name="connsiteY3" fmla="*/ 1412407 h 2753808"/>
                  <a:gd name="connsiteX4" fmla="*/ 872328 w 3199299"/>
                  <a:gd name="connsiteY4" fmla="*/ 2417342 h 2753808"/>
                  <a:gd name="connsiteX5" fmla="*/ 2293722 w 3199299"/>
                  <a:gd name="connsiteY5" fmla="*/ 2734213 h 2753808"/>
                  <a:gd name="connsiteX6" fmla="*/ 3144748 w 3199299"/>
                  <a:gd name="connsiteY6" fmla="*/ 1937508 h 2753808"/>
                  <a:gd name="connsiteX7" fmla="*/ 3036106 w 3199299"/>
                  <a:gd name="connsiteY7" fmla="*/ 516114 h 2753808"/>
                  <a:gd name="connsiteX8" fmla="*/ 2402364 w 3199299"/>
                  <a:gd name="connsiteY8" fmla="*/ 117761 h 2753808"/>
                  <a:gd name="connsiteX9" fmla="*/ 1687140 w 3199299"/>
                  <a:gd name="connsiteY9" fmla="*/ 126815 h 2753808"/>
                  <a:gd name="connsiteX10" fmla="*/ 1288787 w 3199299"/>
                  <a:gd name="connsiteY10" fmla="*/ 54387 h 2753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99299" h="2753808">
                    <a:moveTo>
                      <a:pt x="1288787" y="54387"/>
                    </a:moveTo>
                    <a:cubicBezTo>
                      <a:pt x="1159021" y="37789"/>
                      <a:pt x="1056415" y="-40674"/>
                      <a:pt x="908542" y="27227"/>
                    </a:cubicBezTo>
                    <a:cubicBezTo>
                      <a:pt x="760669" y="95128"/>
                      <a:pt x="550930" y="230930"/>
                      <a:pt x="401548" y="461793"/>
                    </a:cubicBezTo>
                    <a:cubicBezTo>
                      <a:pt x="252166" y="692656"/>
                      <a:pt x="-66214" y="1086482"/>
                      <a:pt x="12249" y="1412407"/>
                    </a:cubicBezTo>
                    <a:cubicBezTo>
                      <a:pt x="90712" y="1738332"/>
                      <a:pt x="492082" y="2197041"/>
                      <a:pt x="872328" y="2417342"/>
                    </a:cubicBezTo>
                    <a:cubicBezTo>
                      <a:pt x="1252573" y="2637643"/>
                      <a:pt x="1914985" y="2814185"/>
                      <a:pt x="2293722" y="2734213"/>
                    </a:cubicBezTo>
                    <a:cubicBezTo>
                      <a:pt x="2672459" y="2654241"/>
                      <a:pt x="3021017" y="2307191"/>
                      <a:pt x="3144748" y="1937508"/>
                    </a:cubicBezTo>
                    <a:cubicBezTo>
                      <a:pt x="3268479" y="1567825"/>
                      <a:pt x="3159837" y="819405"/>
                      <a:pt x="3036106" y="516114"/>
                    </a:cubicBezTo>
                    <a:cubicBezTo>
                      <a:pt x="2912375" y="212823"/>
                      <a:pt x="2627192" y="182644"/>
                      <a:pt x="2402364" y="117761"/>
                    </a:cubicBezTo>
                    <a:cubicBezTo>
                      <a:pt x="2177536" y="52878"/>
                      <a:pt x="1865191" y="135868"/>
                      <a:pt x="1687140" y="126815"/>
                    </a:cubicBezTo>
                    <a:cubicBezTo>
                      <a:pt x="1509089" y="117762"/>
                      <a:pt x="1418553" y="70985"/>
                      <a:pt x="1288787" y="543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70000">
                    <a:srgbClr val="FFC000"/>
                  </a:gs>
                  <a:gs pos="44000">
                    <a:srgbClr val="92D050"/>
                  </a:gs>
                  <a:gs pos="100000">
                    <a:srgbClr val="FFFF00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3A0DA06-667A-7E56-EE8F-B10FC59EAC41}"/>
                  </a:ext>
                </a:extLst>
              </p:cNvPr>
              <p:cNvSpPr/>
              <p:nvPr/>
            </p:nvSpPr>
            <p:spPr>
              <a:xfrm rot="761968" flipH="1">
                <a:off x="9670005" y="1841904"/>
                <a:ext cx="680993" cy="1027966"/>
              </a:xfrm>
              <a:custGeom>
                <a:avLst/>
                <a:gdLst>
                  <a:gd name="connsiteX0" fmla="*/ 130717 w 1179993"/>
                  <a:gd name="connsiteY0" fmla="*/ 716115 h 716183"/>
                  <a:gd name="connsiteX1" fmla="*/ 3968 w 1179993"/>
                  <a:gd name="connsiteY1" fmla="*/ 544099 h 716183"/>
                  <a:gd name="connsiteX2" fmla="*/ 266519 w 1179993"/>
                  <a:gd name="connsiteY2" fmla="*/ 589366 h 716183"/>
                  <a:gd name="connsiteX3" fmla="*/ 148824 w 1179993"/>
                  <a:gd name="connsiteY3" fmla="*/ 263441 h 716183"/>
                  <a:gd name="connsiteX4" fmla="*/ 175984 w 1179993"/>
                  <a:gd name="connsiteY4" fmla="*/ 73319 h 716183"/>
                  <a:gd name="connsiteX5" fmla="*/ 275572 w 1179993"/>
                  <a:gd name="connsiteY5" fmla="*/ 154800 h 716183"/>
                  <a:gd name="connsiteX6" fmla="*/ 420427 w 1179993"/>
                  <a:gd name="connsiteY6" fmla="*/ 46158 h 716183"/>
                  <a:gd name="connsiteX7" fmla="*/ 348000 w 1179993"/>
                  <a:gd name="connsiteY7" fmla="*/ 891 h 716183"/>
                  <a:gd name="connsiteX8" fmla="*/ 574336 w 1179993"/>
                  <a:gd name="connsiteY8" fmla="*/ 82372 h 716183"/>
                  <a:gd name="connsiteX9" fmla="*/ 981742 w 1179993"/>
                  <a:gd name="connsiteY9" fmla="*/ 263441 h 716183"/>
                  <a:gd name="connsiteX10" fmla="*/ 1017956 w 1179993"/>
                  <a:gd name="connsiteY10" fmla="*/ 209121 h 716183"/>
                  <a:gd name="connsiteX11" fmla="*/ 1171865 w 1179993"/>
                  <a:gd name="connsiteY11" fmla="*/ 263441 h 716183"/>
                  <a:gd name="connsiteX12" fmla="*/ 737299 w 1179993"/>
                  <a:gd name="connsiteY12" fmla="*/ 408297 h 716183"/>
                  <a:gd name="connsiteX13" fmla="*/ 429481 w 1179993"/>
                  <a:gd name="connsiteY13" fmla="*/ 562206 h 716183"/>
                  <a:gd name="connsiteX14" fmla="*/ 130717 w 1179993"/>
                  <a:gd name="connsiteY14" fmla="*/ 716115 h 7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9993" h="716183">
                    <a:moveTo>
                      <a:pt x="130717" y="716115"/>
                    </a:moveTo>
                    <a:cubicBezTo>
                      <a:pt x="59798" y="713097"/>
                      <a:pt x="-18666" y="565224"/>
                      <a:pt x="3968" y="544099"/>
                    </a:cubicBezTo>
                    <a:cubicBezTo>
                      <a:pt x="26602" y="522974"/>
                      <a:pt x="242376" y="636142"/>
                      <a:pt x="266519" y="589366"/>
                    </a:cubicBezTo>
                    <a:cubicBezTo>
                      <a:pt x="290662" y="542590"/>
                      <a:pt x="163913" y="349449"/>
                      <a:pt x="148824" y="263441"/>
                    </a:cubicBezTo>
                    <a:cubicBezTo>
                      <a:pt x="133735" y="177433"/>
                      <a:pt x="154859" y="91426"/>
                      <a:pt x="175984" y="73319"/>
                    </a:cubicBezTo>
                    <a:cubicBezTo>
                      <a:pt x="197109" y="55212"/>
                      <a:pt x="234832" y="159327"/>
                      <a:pt x="275572" y="154800"/>
                    </a:cubicBezTo>
                    <a:cubicBezTo>
                      <a:pt x="316312" y="150273"/>
                      <a:pt x="408356" y="71809"/>
                      <a:pt x="420427" y="46158"/>
                    </a:cubicBezTo>
                    <a:cubicBezTo>
                      <a:pt x="432498" y="20507"/>
                      <a:pt x="322348" y="-5145"/>
                      <a:pt x="348000" y="891"/>
                    </a:cubicBezTo>
                    <a:cubicBezTo>
                      <a:pt x="373652" y="6927"/>
                      <a:pt x="468712" y="38614"/>
                      <a:pt x="574336" y="82372"/>
                    </a:cubicBezTo>
                    <a:cubicBezTo>
                      <a:pt x="679960" y="126130"/>
                      <a:pt x="907805" y="242316"/>
                      <a:pt x="981742" y="263441"/>
                    </a:cubicBezTo>
                    <a:cubicBezTo>
                      <a:pt x="1055679" y="284566"/>
                      <a:pt x="986269" y="209121"/>
                      <a:pt x="1017956" y="209121"/>
                    </a:cubicBezTo>
                    <a:cubicBezTo>
                      <a:pt x="1049643" y="209121"/>
                      <a:pt x="1218641" y="230245"/>
                      <a:pt x="1171865" y="263441"/>
                    </a:cubicBezTo>
                    <a:cubicBezTo>
                      <a:pt x="1125089" y="296637"/>
                      <a:pt x="861030" y="358503"/>
                      <a:pt x="737299" y="408297"/>
                    </a:cubicBezTo>
                    <a:cubicBezTo>
                      <a:pt x="613568" y="458091"/>
                      <a:pt x="527560" y="503359"/>
                      <a:pt x="429481" y="562206"/>
                    </a:cubicBezTo>
                    <a:cubicBezTo>
                      <a:pt x="331402" y="621053"/>
                      <a:pt x="201636" y="719133"/>
                      <a:pt x="130717" y="7161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/>
                  </a:gs>
                  <a:gs pos="97000">
                    <a:srgbClr val="E4FC8C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568E9E-EC68-CB5B-3FFB-E7481CFE61B5}"/>
                  </a:ext>
                </a:extLst>
              </p:cNvPr>
              <p:cNvSpPr/>
              <p:nvPr/>
            </p:nvSpPr>
            <p:spPr>
              <a:xfrm rot="2273966" flipH="1">
                <a:off x="10189255" y="1989572"/>
                <a:ext cx="108220" cy="105861"/>
              </a:xfrm>
              <a:custGeom>
                <a:avLst/>
                <a:gdLst>
                  <a:gd name="connsiteX0" fmla="*/ 23778 w 236593"/>
                  <a:gd name="connsiteY0" fmla="*/ 877 h 91938"/>
                  <a:gd name="connsiteX1" fmla="*/ 23778 w 236593"/>
                  <a:gd name="connsiteY1" fmla="*/ 55197 h 91938"/>
                  <a:gd name="connsiteX2" fmla="*/ 204847 w 236593"/>
                  <a:gd name="connsiteY2" fmla="*/ 91411 h 91938"/>
                  <a:gd name="connsiteX3" fmla="*/ 222954 w 236593"/>
                  <a:gd name="connsiteY3" fmla="*/ 28037 h 91938"/>
                  <a:gd name="connsiteX4" fmla="*/ 23778 w 236593"/>
                  <a:gd name="connsiteY4" fmla="*/ 877 h 9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593" h="91938">
                    <a:moveTo>
                      <a:pt x="23778" y="877"/>
                    </a:moveTo>
                    <a:cubicBezTo>
                      <a:pt x="-9418" y="5404"/>
                      <a:pt x="-6400" y="40108"/>
                      <a:pt x="23778" y="55197"/>
                    </a:cubicBezTo>
                    <a:cubicBezTo>
                      <a:pt x="53956" y="70286"/>
                      <a:pt x="171651" y="95938"/>
                      <a:pt x="204847" y="91411"/>
                    </a:cubicBezTo>
                    <a:cubicBezTo>
                      <a:pt x="238043" y="86884"/>
                      <a:pt x="247096" y="46144"/>
                      <a:pt x="222954" y="28037"/>
                    </a:cubicBezTo>
                    <a:cubicBezTo>
                      <a:pt x="198812" y="9930"/>
                      <a:pt x="56974" y="-3650"/>
                      <a:pt x="23778" y="8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FBDE341-0B8C-308B-2FF2-DB7F5A7AECC2}"/>
                  </a:ext>
                </a:extLst>
              </p:cNvPr>
              <p:cNvSpPr/>
              <p:nvPr/>
            </p:nvSpPr>
            <p:spPr>
              <a:xfrm>
                <a:off x="5409804" y="598872"/>
                <a:ext cx="561314" cy="1186004"/>
              </a:xfrm>
              <a:custGeom>
                <a:avLst/>
                <a:gdLst>
                  <a:gd name="connsiteX0" fmla="*/ 561314 w 561314"/>
                  <a:gd name="connsiteY0" fmla="*/ 1186004 h 1186004"/>
                  <a:gd name="connsiteX1" fmla="*/ 516047 w 561314"/>
                  <a:gd name="connsiteY1" fmla="*/ 878186 h 1186004"/>
                  <a:gd name="connsiteX2" fmla="*/ 461726 w 561314"/>
                  <a:gd name="connsiteY2" fmla="*/ 959667 h 1186004"/>
                  <a:gd name="connsiteX3" fmla="*/ 371192 w 561314"/>
                  <a:gd name="connsiteY3" fmla="*/ 271604 h 1186004"/>
                  <a:gd name="connsiteX4" fmla="*/ 416459 w 561314"/>
                  <a:gd name="connsiteY4" fmla="*/ 851025 h 1186004"/>
                  <a:gd name="connsiteX5" fmla="*/ 0 w 561314"/>
                  <a:gd name="connsiteY5" fmla="*/ 0 h 1186004"/>
                  <a:gd name="connsiteX6" fmla="*/ 344031 w 561314"/>
                  <a:gd name="connsiteY6" fmla="*/ 860079 h 1186004"/>
                  <a:gd name="connsiteX7" fmla="*/ 135802 w 561314"/>
                  <a:gd name="connsiteY7" fmla="*/ 724277 h 1186004"/>
                  <a:gd name="connsiteX8" fmla="*/ 334978 w 561314"/>
                  <a:gd name="connsiteY8" fmla="*/ 923453 h 1186004"/>
                  <a:gd name="connsiteX9" fmla="*/ 190122 w 561314"/>
                  <a:gd name="connsiteY9" fmla="*/ 878186 h 1186004"/>
                  <a:gd name="connsiteX10" fmla="*/ 398352 w 561314"/>
                  <a:gd name="connsiteY10" fmla="*/ 1050202 h 1186004"/>
                  <a:gd name="connsiteX11" fmla="*/ 488887 w 561314"/>
                  <a:gd name="connsiteY11" fmla="*/ 1186004 h 1186004"/>
                  <a:gd name="connsiteX12" fmla="*/ 488887 w 561314"/>
                  <a:gd name="connsiteY12" fmla="*/ 1186004 h 11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1314" h="1186004">
                    <a:moveTo>
                      <a:pt x="561314" y="1186004"/>
                    </a:moveTo>
                    <a:lnTo>
                      <a:pt x="516047" y="878186"/>
                    </a:lnTo>
                    <a:lnTo>
                      <a:pt x="461726" y="959667"/>
                    </a:lnTo>
                    <a:lnTo>
                      <a:pt x="371192" y="271604"/>
                    </a:lnTo>
                    <a:lnTo>
                      <a:pt x="416459" y="851025"/>
                    </a:lnTo>
                    <a:lnTo>
                      <a:pt x="0" y="0"/>
                    </a:lnTo>
                    <a:lnTo>
                      <a:pt x="344031" y="860079"/>
                    </a:lnTo>
                    <a:lnTo>
                      <a:pt x="135802" y="724277"/>
                    </a:lnTo>
                    <a:lnTo>
                      <a:pt x="334978" y="923453"/>
                    </a:lnTo>
                    <a:lnTo>
                      <a:pt x="190122" y="878186"/>
                    </a:lnTo>
                    <a:lnTo>
                      <a:pt x="398352" y="1050202"/>
                    </a:lnTo>
                    <a:lnTo>
                      <a:pt x="488887" y="1186004"/>
                    </a:lnTo>
                    <a:lnTo>
                      <a:pt x="488887" y="1186004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ED57DD48-1872-4BF4-2C5E-DB7C836D00B5}"/>
                  </a:ext>
                </a:extLst>
              </p:cNvPr>
              <p:cNvGrpSpPr/>
              <p:nvPr/>
            </p:nvGrpSpPr>
            <p:grpSpPr>
              <a:xfrm>
                <a:off x="7333513" y="995356"/>
                <a:ext cx="401821" cy="629670"/>
                <a:chOff x="2875533" y="3781927"/>
                <a:chExt cx="1876032" cy="2587640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0BB3873D-840A-9ADB-8BA6-D60C37DAEF24}"/>
                    </a:ext>
                  </a:extLst>
                </p:cNvPr>
                <p:cNvSpPr/>
                <p:nvPr/>
              </p:nvSpPr>
              <p:spPr>
                <a:xfrm rot="21324990">
                  <a:off x="3910902" y="4797545"/>
                  <a:ext cx="338802" cy="1572022"/>
                </a:xfrm>
                <a:custGeom>
                  <a:avLst/>
                  <a:gdLst>
                    <a:gd name="connsiteX0" fmla="*/ 1499 w 338802"/>
                    <a:gd name="connsiteY0" fmla="*/ 28912 h 1188004"/>
                    <a:gd name="connsiteX1" fmla="*/ 227836 w 338802"/>
                    <a:gd name="connsiteY1" fmla="*/ 327676 h 1188004"/>
                    <a:gd name="connsiteX2" fmla="*/ 173515 w 338802"/>
                    <a:gd name="connsiteY2" fmla="*/ 1106274 h 1188004"/>
                    <a:gd name="connsiteX3" fmla="*/ 318370 w 338802"/>
                    <a:gd name="connsiteY3" fmla="*/ 1106274 h 1188004"/>
                    <a:gd name="connsiteX4" fmla="*/ 318370 w 338802"/>
                    <a:gd name="connsiteY4" fmla="*/ 590227 h 1188004"/>
                    <a:gd name="connsiteX5" fmla="*/ 137301 w 338802"/>
                    <a:gd name="connsiteY5" fmla="*/ 74179 h 1188004"/>
                    <a:gd name="connsiteX6" fmla="*/ 1499 w 338802"/>
                    <a:gd name="connsiteY6" fmla="*/ 28912 h 118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802" h="1188004">
                      <a:moveTo>
                        <a:pt x="1499" y="28912"/>
                      </a:moveTo>
                      <a:cubicBezTo>
                        <a:pt x="16588" y="71162"/>
                        <a:pt x="199167" y="148116"/>
                        <a:pt x="227836" y="327676"/>
                      </a:cubicBezTo>
                      <a:cubicBezTo>
                        <a:pt x="256505" y="507236"/>
                        <a:pt x="158426" y="976508"/>
                        <a:pt x="173515" y="1106274"/>
                      </a:cubicBezTo>
                      <a:cubicBezTo>
                        <a:pt x="188604" y="1236040"/>
                        <a:pt x="294228" y="1192282"/>
                        <a:pt x="318370" y="1106274"/>
                      </a:cubicBezTo>
                      <a:cubicBezTo>
                        <a:pt x="342513" y="1020266"/>
                        <a:pt x="348548" y="762243"/>
                        <a:pt x="318370" y="590227"/>
                      </a:cubicBezTo>
                      <a:cubicBezTo>
                        <a:pt x="288192" y="418211"/>
                        <a:pt x="185586" y="166223"/>
                        <a:pt x="137301" y="74179"/>
                      </a:cubicBezTo>
                      <a:cubicBezTo>
                        <a:pt x="89016" y="-17865"/>
                        <a:pt x="-13590" y="-13338"/>
                        <a:pt x="1499" y="289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C33DD30C-CB88-4FE8-6FE1-2878C271609F}"/>
                    </a:ext>
                  </a:extLst>
                </p:cNvPr>
                <p:cNvSpPr/>
                <p:nvPr/>
              </p:nvSpPr>
              <p:spPr>
                <a:xfrm>
                  <a:off x="3746888" y="48210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305992E2-58D5-71A5-9528-B098E16521B7}"/>
                    </a:ext>
                  </a:extLst>
                </p:cNvPr>
                <p:cNvSpPr/>
                <p:nvPr/>
              </p:nvSpPr>
              <p:spPr>
                <a:xfrm>
                  <a:off x="3544681" y="4553839"/>
                  <a:ext cx="480920" cy="319188"/>
                </a:xfrm>
                <a:custGeom>
                  <a:avLst/>
                  <a:gdLst>
                    <a:gd name="connsiteX0" fmla="*/ 58598 w 480920"/>
                    <a:gd name="connsiteY0" fmla="*/ 63428 h 319188"/>
                    <a:gd name="connsiteX1" fmla="*/ 4277 w 480920"/>
                    <a:gd name="connsiteY1" fmla="*/ 208284 h 319188"/>
                    <a:gd name="connsiteX2" fmla="*/ 131026 w 480920"/>
                    <a:gd name="connsiteY2" fmla="*/ 298818 h 319188"/>
                    <a:gd name="connsiteX3" fmla="*/ 312095 w 480920"/>
                    <a:gd name="connsiteY3" fmla="*/ 316925 h 319188"/>
                    <a:gd name="connsiteX4" fmla="*/ 438844 w 480920"/>
                    <a:gd name="connsiteY4" fmla="*/ 262605 h 319188"/>
                    <a:gd name="connsiteX5" fmla="*/ 475058 w 480920"/>
                    <a:gd name="connsiteY5" fmla="*/ 81535 h 319188"/>
                    <a:gd name="connsiteX6" fmla="*/ 330202 w 480920"/>
                    <a:gd name="connsiteY6" fmla="*/ 54 h 319188"/>
                    <a:gd name="connsiteX7" fmla="*/ 58598 w 480920"/>
                    <a:gd name="connsiteY7" fmla="*/ 63428 h 319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0920" h="319188">
                      <a:moveTo>
                        <a:pt x="58598" y="63428"/>
                      </a:moveTo>
                      <a:cubicBezTo>
                        <a:pt x="4277" y="98133"/>
                        <a:pt x="-7794" y="169052"/>
                        <a:pt x="4277" y="208284"/>
                      </a:cubicBezTo>
                      <a:cubicBezTo>
                        <a:pt x="16348" y="247516"/>
                        <a:pt x="79723" y="280711"/>
                        <a:pt x="131026" y="298818"/>
                      </a:cubicBezTo>
                      <a:cubicBezTo>
                        <a:pt x="182329" y="316925"/>
                        <a:pt x="260792" y="322960"/>
                        <a:pt x="312095" y="316925"/>
                      </a:cubicBezTo>
                      <a:cubicBezTo>
                        <a:pt x="363398" y="310890"/>
                        <a:pt x="411684" y="301837"/>
                        <a:pt x="438844" y="262605"/>
                      </a:cubicBezTo>
                      <a:cubicBezTo>
                        <a:pt x="466005" y="223373"/>
                        <a:pt x="493165" y="125293"/>
                        <a:pt x="475058" y="81535"/>
                      </a:cubicBezTo>
                      <a:cubicBezTo>
                        <a:pt x="456951" y="37777"/>
                        <a:pt x="399612" y="1563"/>
                        <a:pt x="330202" y="54"/>
                      </a:cubicBezTo>
                      <a:cubicBezTo>
                        <a:pt x="260792" y="-1455"/>
                        <a:pt x="112919" y="28723"/>
                        <a:pt x="58598" y="63428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0A887D3B-7369-A5DB-6757-BA7B4123FF63}"/>
                    </a:ext>
                  </a:extLst>
                </p:cNvPr>
                <p:cNvSpPr/>
                <p:nvPr/>
              </p:nvSpPr>
              <p:spPr>
                <a:xfrm rot="9880676">
                  <a:off x="3446319" y="3795635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A0E6B9F4-B585-8129-EAEA-862AB91B76C3}"/>
                    </a:ext>
                  </a:extLst>
                </p:cNvPr>
                <p:cNvGrpSpPr/>
                <p:nvPr/>
              </p:nvGrpSpPr>
              <p:grpSpPr>
                <a:xfrm rot="5400000">
                  <a:off x="3549379" y="3791779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F314FF18-E043-2F94-50C9-E21F51FAE43D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36B8F9F4-E4BB-659F-2AAB-3EFD344AE3B2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57CD0903-011A-983C-D8EB-D2233F72050F}"/>
                    </a:ext>
                  </a:extLst>
                </p:cNvPr>
                <p:cNvGrpSpPr/>
                <p:nvPr/>
              </p:nvGrpSpPr>
              <p:grpSpPr>
                <a:xfrm rot="7693103">
                  <a:off x="3536359" y="3860616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6054374C-C8B3-5831-4501-4AD6C1F44350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B00A3851-FF9D-5DC3-DD83-CAEE87A7BB97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E2E33AC6-B6F6-2065-40B7-F1492976E832}"/>
                    </a:ext>
                  </a:extLst>
                </p:cNvPr>
                <p:cNvGrpSpPr/>
                <p:nvPr/>
              </p:nvGrpSpPr>
              <p:grpSpPr>
                <a:xfrm rot="2378997">
                  <a:off x="3543078" y="3781927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451B873B-9B3C-D6A3-A2A3-6AEBB93E46C4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20C5CEF9-DEA8-C9BE-1FB6-0B76B4676389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E3713423-2A19-AE0E-70A5-6073D0906431}"/>
                  </a:ext>
                </a:extLst>
              </p:cNvPr>
              <p:cNvGrpSpPr/>
              <p:nvPr/>
            </p:nvGrpSpPr>
            <p:grpSpPr>
              <a:xfrm rot="2740355">
                <a:off x="8895526" y="2015066"/>
                <a:ext cx="253488" cy="408049"/>
                <a:chOff x="2875533" y="3781927"/>
                <a:chExt cx="1876032" cy="2587640"/>
              </a:xfrm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B711996B-F08D-98B3-C630-0910CE6E72AD}"/>
                    </a:ext>
                  </a:extLst>
                </p:cNvPr>
                <p:cNvSpPr/>
                <p:nvPr/>
              </p:nvSpPr>
              <p:spPr>
                <a:xfrm rot="21324990">
                  <a:off x="3910902" y="4797545"/>
                  <a:ext cx="338802" cy="1572022"/>
                </a:xfrm>
                <a:custGeom>
                  <a:avLst/>
                  <a:gdLst>
                    <a:gd name="connsiteX0" fmla="*/ 1499 w 338802"/>
                    <a:gd name="connsiteY0" fmla="*/ 28912 h 1188004"/>
                    <a:gd name="connsiteX1" fmla="*/ 227836 w 338802"/>
                    <a:gd name="connsiteY1" fmla="*/ 327676 h 1188004"/>
                    <a:gd name="connsiteX2" fmla="*/ 173515 w 338802"/>
                    <a:gd name="connsiteY2" fmla="*/ 1106274 h 1188004"/>
                    <a:gd name="connsiteX3" fmla="*/ 318370 w 338802"/>
                    <a:gd name="connsiteY3" fmla="*/ 1106274 h 1188004"/>
                    <a:gd name="connsiteX4" fmla="*/ 318370 w 338802"/>
                    <a:gd name="connsiteY4" fmla="*/ 590227 h 1188004"/>
                    <a:gd name="connsiteX5" fmla="*/ 137301 w 338802"/>
                    <a:gd name="connsiteY5" fmla="*/ 74179 h 1188004"/>
                    <a:gd name="connsiteX6" fmla="*/ 1499 w 338802"/>
                    <a:gd name="connsiteY6" fmla="*/ 28912 h 118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802" h="1188004">
                      <a:moveTo>
                        <a:pt x="1499" y="28912"/>
                      </a:moveTo>
                      <a:cubicBezTo>
                        <a:pt x="16588" y="71162"/>
                        <a:pt x="199167" y="148116"/>
                        <a:pt x="227836" y="327676"/>
                      </a:cubicBezTo>
                      <a:cubicBezTo>
                        <a:pt x="256505" y="507236"/>
                        <a:pt x="158426" y="976508"/>
                        <a:pt x="173515" y="1106274"/>
                      </a:cubicBezTo>
                      <a:cubicBezTo>
                        <a:pt x="188604" y="1236040"/>
                        <a:pt x="294228" y="1192282"/>
                        <a:pt x="318370" y="1106274"/>
                      </a:cubicBezTo>
                      <a:cubicBezTo>
                        <a:pt x="342513" y="1020266"/>
                        <a:pt x="348548" y="762243"/>
                        <a:pt x="318370" y="590227"/>
                      </a:cubicBezTo>
                      <a:cubicBezTo>
                        <a:pt x="288192" y="418211"/>
                        <a:pt x="185586" y="166223"/>
                        <a:pt x="137301" y="74179"/>
                      </a:cubicBezTo>
                      <a:cubicBezTo>
                        <a:pt x="89016" y="-17865"/>
                        <a:pt x="-13590" y="-13338"/>
                        <a:pt x="1499" y="289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F419E7BF-F9B4-45B9-1925-5BC36D3923A3}"/>
                    </a:ext>
                  </a:extLst>
                </p:cNvPr>
                <p:cNvSpPr/>
                <p:nvPr/>
              </p:nvSpPr>
              <p:spPr>
                <a:xfrm>
                  <a:off x="3746888" y="48210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2A8FE183-0DCC-E33C-FAC7-C9F3434F71FF}"/>
                    </a:ext>
                  </a:extLst>
                </p:cNvPr>
                <p:cNvSpPr/>
                <p:nvPr/>
              </p:nvSpPr>
              <p:spPr>
                <a:xfrm>
                  <a:off x="3544681" y="4553839"/>
                  <a:ext cx="480920" cy="319188"/>
                </a:xfrm>
                <a:custGeom>
                  <a:avLst/>
                  <a:gdLst>
                    <a:gd name="connsiteX0" fmla="*/ 58598 w 480920"/>
                    <a:gd name="connsiteY0" fmla="*/ 63428 h 319188"/>
                    <a:gd name="connsiteX1" fmla="*/ 4277 w 480920"/>
                    <a:gd name="connsiteY1" fmla="*/ 208284 h 319188"/>
                    <a:gd name="connsiteX2" fmla="*/ 131026 w 480920"/>
                    <a:gd name="connsiteY2" fmla="*/ 298818 h 319188"/>
                    <a:gd name="connsiteX3" fmla="*/ 312095 w 480920"/>
                    <a:gd name="connsiteY3" fmla="*/ 316925 h 319188"/>
                    <a:gd name="connsiteX4" fmla="*/ 438844 w 480920"/>
                    <a:gd name="connsiteY4" fmla="*/ 262605 h 319188"/>
                    <a:gd name="connsiteX5" fmla="*/ 475058 w 480920"/>
                    <a:gd name="connsiteY5" fmla="*/ 81535 h 319188"/>
                    <a:gd name="connsiteX6" fmla="*/ 330202 w 480920"/>
                    <a:gd name="connsiteY6" fmla="*/ 54 h 319188"/>
                    <a:gd name="connsiteX7" fmla="*/ 58598 w 480920"/>
                    <a:gd name="connsiteY7" fmla="*/ 63428 h 319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0920" h="319188">
                      <a:moveTo>
                        <a:pt x="58598" y="63428"/>
                      </a:moveTo>
                      <a:cubicBezTo>
                        <a:pt x="4277" y="98133"/>
                        <a:pt x="-7794" y="169052"/>
                        <a:pt x="4277" y="208284"/>
                      </a:cubicBezTo>
                      <a:cubicBezTo>
                        <a:pt x="16348" y="247516"/>
                        <a:pt x="79723" y="280711"/>
                        <a:pt x="131026" y="298818"/>
                      </a:cubicBezTo>
                      <a:cubicBezTo>
                        <a:pt x="182329" y="316925"/>
                        <a:pt x="260792" y="322960"/>
                        <a:pt x="312095" y="316925"/>
                      </a:cubicBezTo>
                      <a:cubicBezTo>
                        <a:pt x="363398" y="310890"/>
                        <a:pt x="411684" y="301837"/>
                        <a:pt x="438844" y="262605"/>
                      </a:cubicBezTo>
                      <a:cubicBezTo>
                        <a:pt x="466005" y="223373"/>
                        <a:pt x="493165" y="125293"/>
                        <a:pt x="475058" y="81535"/>
                      </a:cubicBezTo>
                      <a:cubicBezTo>
                        <a:pt x="456951" y="37777"/>
                        <a:pt x="399612" y="1563"/>
                        <a:pt x="330202" y="54"/>
                      </a:cubicBezTo>
                      <a:cubicBezTo>
                        <a:pt x="260792" y="-1455"/>
                        <a:pt x="112919" y="28723"/>
                        <a:pt x="58598" y="63428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6A88BE8E-97F9-4FA2-FAE7-5CEA758507F0}"/>
                    </a:ext>
                  </a:extLst>
                </p:cNvPr>
                <p:cNvSpPr/>
                <p:nvPr/>
              </p:nvSpPr>
              <p:spPr>
                <a:xfrm rot="9880676">
                  <a:off x="3446319" y="3795635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99A2E4F1-3958-E34A-540E-01E26E890E27}"/>
                    </a:ext>
                  </a:extLst>
                </p:cNvPr>
                <p:cNvGrpSpPr/>
                <p:nvPr/>
              </p:nvGrpSpPr>
              <p:grpSpPr>
                <a:xfrm rot="5400000">
                  <a:off x="3549379" y="3791779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2D6602A0-6A19-6693-EA88-1710A0073F50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54C95BBA-8BA0-E7D5-AFBD-F22175DFD853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B38AAA16-CC36-039D-8FB5-D1DEA86E68C1}"/>
                    </a:ext>
                  </a:extLst>
                </p:cNvPr>
                <p:cNvGrpSpPr/>
                <p:nvPr/>
              </p:nvGrpSpPr>
              <p:grpSpPr>
                <a:xfrm rot="7693103">
                  <a:off x="3536359" y="3860616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08053880-CE03-57BE-A49C-F9B57B3440C6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9482ECCD-072F-1D63-0377-5FFEE821A990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AAA02ECD-831B-22CF-6930-BA62ECC15507}"/>
                    </a:ext>
                  </a:extLst>
                </p:cNvPr>
                <p:cNvGrpSpPr/>
                <p:nvPr/>
              </p:nvGrpSpPr>
              <p:grpSpPr>
                <a:xfrm rot="2378997">
                  <a:off x="3543078" y="3781927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EC95DF7D-0E41-160D-7C3D-3074DEEB4EA1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7A4FAE2B-0CEC-99ED-A2E2-7741D052A3C2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C994774-4D95-BA23-2BDF-DCFC58B25743}"/>
                  </a:ext>
                </a:extLst>
              </p:cNvPr>
              <p:cNvGrpSpPr/>
              <p:nvPr/>
            </p:nvGrpSpPr>
            <p:grpSpPr>
              <a:xfrm rot="19793708">
                <a:off x="6405201" y="2848892"/>
                <a:ext cx="253488" cy="408049"/>
                <a:chOff x="2875533" y="3781927"/>
                <a:chExt cx="1876032" cy="2587640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7CD3C49-0D89-349C-C3E2-5B85D4960FF5}"/>
                    </a:ext>
                  </a:extLst>
                </p:cNvPr>
                <p:cNvSpPr/>
                <p:nvPr/>
              </p:nvSpPr>
              <p:spPr>
                <a:xfrm rot="21324990">
                  <a:off x="3910902" y="4797545"/>
                  <a:ext cx="338802" cy="1572022"/>
                </a:xfrm>
                <a:custGeom>
                  <a:avLst/>
                  <a:gdLst>
                    <a:gd name="connsiteX0" fmla="*/ 1499 w 338802"/>
                    <a:gd name="connsiteY0" fmla="*/ 28912 h 1188004"/>
                    <a:gd name="connsiteX1" fmla="*/ 227836 w 338802"/>
                    <a:gd name="connsiteY1" fmla="*/ 327676 h 1188004"/>
                    <a:gd name="connsiteX2" fmla="*/ 173515 w 338802"/>
                    <a:gd name="connsiteY2" fmla="*/ 1106274 h 1188004"/>
                    <a:gd name="connsiteX3" fmla="*/ 318370 w 338802"/>
                    <a:gd name="connsiteY3" fmla="*/ 1106274 h 1188004"/>
                    <a:gd name="connsiteX4" fmla="*/ 318370 w 338802"/>
                    <a:gd name="connsiteY4" fmla="*/ 590227 h 1188004"/>
                    <a:gd name="connsiteX5" fmla="*/ 137301 w 338802"/>
                    <a:gd name="connsiteY5" fmla="*/ 74179 h 1188004"/>
                    <a:gd name="connsiteX6" fmla="*/ 1499 w 338802"/>
                    <a:gd name="connsiteY6" fmla="*/ 28912 h 118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802" h="1188004">
                      <a:moveTo>
                        <a:pt x="1499" y="28912"/>
                      </a:moveTo>
                      <a:cubicBezTo>
                        <a:pt x="16588" y="71162"/>
                        <a:pt x="199167" y="148116"/>
                        <a:pt x="227836" y="327676"/>
                      </a:cubicBezTo>
                      <a:cubicBezTo>
                        <a:pt x="256505" y="507236"/>
                        <a:pt x="158426" y="976508"/>
                        <a:pt x="173515" y="1106274"/>
                      </a:cubicBezTo>
                      <a:cubicBezTo>
                        <a:pt x="188604" y="1236040"/>
                        <a:pt x="294228" y="1192282"/>
                        <a:pt x="318370" y="1106274"/>
                      </a:cubicBezTo>
                      <a:cubicBezTo>
                        <a:pt x="342513" y="1020266"/>
                        <a:pt x="348548" y="762243"/>
                        <a:pt x="318370" y="590227"/>
                      </a:cubicBezTo>
                      <a:cubicBezTo>
                        <a:pt x="288192" y="418211"/>
                        <a:pt x="185586" y="166223"/>
                        <a:pt x="137301" y="74179"/>
                      </a:cubicBezTo>
                      <a:cubicBezTo>
                        <a:pt x="89016" y="-17865"/>
                        <a:pt x="-13590" y="-13338"/>
                        <a:pt x="1499" y="289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D6E5D6C7-1DEF-27A4-DF63-439B71CE3DA4}"/>
                    </a:ext>
                  </a:extLst>
                </p:cNvPr>
                <p:cNvSpPr/>
                <p:nvPr/>
              </p:nvSpPr>
              <p:spPr>
                <a:xfrm>
                  <a:off x="3746888" y="4821096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31586984-5FFF-1451-19A8-502F1E944E3D}"/>
                    </a:ext>
                  </a:extLst>
                </p:cNvPr>
                <p:cNvSpPr/>
                <p:nvPr/>
              </p:nvSpPr>
              <p:spPr>
                <a:xfrm>
                  <a:off x="3544681" y="4553839"/>
                  <a:ext cx="480920" cy="319188"/>
                </a:xfrm>
                <a:custGeom>
                  <a:avLst/>
                  <a:gdLst>
                    <a:gd name="connsiteX0" fmla="*/ 58598 w 480920"/>
                    <a:gd name="connsiteY0" fmla="*/ 63428 h 319188"/>
                    <a:gd name="connsiteX1" fmla="*/ 4277 w 480920"/>
                    <a:gd name="connsiteY1" fmla="*/ 208284 h 319188"/>
                    <a:gd name="connsiteX2" fmla="*/ 131026 w 480920"/>
                    <a:gd name="connsiteY2" fmla="*/ 298818 h 319188"/>
                    <a:gd name="connsiteX3" fmla="*/ 312095 w 480920"/>
                    <a:gd name="connsiteY3" fmla="*/ 316925 h 319188"/>
                    <a:gd name="connsiteX4" fmla="*/ 438844 w 480920"/>
                    <a:gd name="connsiteY4" fmla="*/ 262605 h 319188"/>
                    <a:gd name="connsiteX5" fmla="*/ 475058 w 480920"/>
                    <a:gd name="connsiteY5" fmla="*/ 81535 h 319188"/>
                    <a:gd name="connsiteX6" fmla="*/ 330202 w 480920"/>
                    <a:gd name="connsiteY6" fmla="*/ 54 h 319188"/>
                    <a:gd name="connsiteX7" fmla="*/ 58598 w 480920"/>
                    <a:gd name="connsiteY7" fmla="*/ 63428 h 319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0920" h="319188">
                      <a:moveTo>
                        <a:pt x="58598" y="63428"/>
                      </a:moveTo>
                      <a:cubicBezTo>
                        <a:pt x="4277" y="98133"/>
                        <a:pt x="-7794" y="169052"/>
                        <a:pt x="4277" y="208284"/>
                      </a:cubicBezTo>
                      <a:cubicBezTo>
                        <a:pt x="16348" y="247516"/>
                        <a:pt x="79723" y="280711"/>
                        <a:pt x="131026" y="298818"/>
                      </a:cubicBezTo>
                      <a:cubicBezTo>
                        <a:pt x="182329" y="316925"/>
                        <a:pt x="260792" y="322960"/>
                        <a:pt x="312095" y="316925"/>
                      </a:cubicBezTo>
                      <a:cubicBezTo>
                        <a:pt x="363398" y="310890"/>
                        <a:pt x="411684" y="301837"/>
                        <a:pt x="438844" y="262605"/>
                      </a:cubicBezTo>
                      <a:cubicBezTo>
                        <a:pt x="466005" y="223373"/>
                        <a:pt x="493165" y="125293"/>
                        <a:pt x="475058" y="81535"/>
                      </a:cubicBezTo>
                      <a:cubicBezTo>
                        <a:pt x="456951" y="37777"/>
                        <a:pt x="399612" y="1563"/>
                        <a:pt x="330202" y="54"/>
                      </a:cubicBezTo>
                      <a:cubicBezTo>
                        <a:pt x="260792" y="-1455"/>
                        <a:pt x="112919" y="28723"/>
                        <a:pt x="58598" y="63428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C38450E8-A6C9-ABC9-E915-E9C8ADCC42C4}"/>
                    </a:ext>
                  </a:extLst>
                </p:cNvPr>
                <p:cNvSpPr/>
                <p:nvPr/>
              </p:nvSpPr>
              <p:spPr>
                <a:xfrm rot="9880676">
                  <a:off x="3446319" y="3795635"/>
                  <a:ext cx="328028" cy="855890"/>
                </a:xfrm>
                <a:custGeom>
                  <a:avLst/>
                  <a:gdLst>
                    <a:gd name="connsiteX0" fmla="*/ 209476 w 328028"/>
                    <a:gd name="connsiteY0" fmla="*/ 4401 h 855890"/>
                    <a:gd name="connsiteX1" fmla="*/ 327171 w 328028"/>
                    <a:gd name="connsiteY1" fmla="*/ 457074 h 855890"/>
                    <a:gd name="connsiteX2" fmla="*/ 254744 w 328028"/>
                    <a:gd name="connsiteY2" fmla="*/ 828266 h 855890"/>
                    <a:gd name="connsiteX3" fmla="*/ 109888 w 328028"/>
                    <a:gd name="connsiteY3" fmla="*/ 764892 h 855890"/>
                    <a:gd name="connsiteX4" fmla="*/ 1247 w 328028"/>
                    <a:gd name="connsiteY4" fmla="*/ 257898 h 855890"/>
                    <a:gd name="connsiteX5" fmla="*/ 209476 w 328028"/>
                    <a:gd name="connsiteY5" fmla="*/ 4401 h 85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028" h="855890">
                      <a:moveTo>
                        <a:pt x="209476" y="4401"/>
                      </a:moveTo>
                      <a:cubicBezTo>
                        <a:pt x="263797" y="37597"/>
                        <a:pt x="319626" y="319763"/>
                        <a:pt x="327171" y="457074"/>
                      </a:cubicBezTo>
                      <a:cubicBezTo>
                        <a:pt x="334716" y="594385"/>
                        <a:pt x="290958" y="776963"/>
                        <a:pt x="254744" y="828266"/>
                      </a:cubicBezTo>
                      <a:cubicBezTo>
                        <a:pt x="218530" y="879569"/>
                        <a:pt x="152137" y="859953"/>
                        <a:pt x="109888" y="764892"/>
                      </a:cubicBezTo>
                      <a:cubicBezTo>
                        <a:pt x="67639" y="669831"/>
                        <a:pt x="-10824" y="383138"/>
                        <a:pt x="1247" y="257898"/>
                      </a:cubicBezTo>
                      <a:cubicBezTo>
                        <a:pt x="13318" y="132658"/>
                        <a:pt x="155155" y="-28795"/>
                        <a:pt x="209476" y="4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ECD0C581-9E09-5D8E-23B8-4949DD6718BC}"/>
                    </a:ext>
                  </a:extLst>
                </p:cNvPr>
                <p:cNvGrpSpPr/>
                <p:nvPr/>
              </p:nvGrpSpPr>
              <p:grpSpPr>
                <a:xfrm rot="5400000">
                  <a:off x="3549379" y="3791779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1B25D647-3D60-D988-4346-99DAAB010CEC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243C9760-8284-594A-59E7-86FA4945F568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F61A7A9-E9CF-59E7-765D-ABEC19DF2FBD}"/>
                    </a:ext>
                  </a:extLst>
                </p:cNvPr>
                <p:cNvGrpSpPr/>
                <p:nvPr/>
              </p:nvGrpSpPr>
              <p:grpSpPr>
                <a:xfrm rot="7693103">
                  <a:off x="3536359" y="3860616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A3BA137C-BBDC-EC5B-D174-FA620AF6233D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B130C1F7-1AA6-8A92-0E84-22E16C4AE52F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6302352-53C8-0E8E-BC97-11D8C475709B}"/>
                    </a:ext>
                  </a:extLst>
                </p:cNvPr>
                <p:cNvGrpSpPr/>
                <p:nvPr/>
              </p:nvGrpSpPr>
              <p:grpSpPr>
                <a:xfrm rot="2378997">
                  <a:off x="3543078" y="3781927"/>
                  <a:ext cx="541359" cy="1863012"/>
                  <a:chOff x="3685957" y="3966374"/>
                  <a:chExt cx="541359" cy="1863012"/>
                </a:xfrm>
              </p:grpSpPr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8FE505E9-069F-38BA-E0BA-5E1B0689975C}"/>
                      </a:ext>
                    </a:extLst>
                  </p:cNvPr>
                  <p:cNvSpPr/>
                  <p:nvPr/>
                </p:nvSpPr>
                <p:spPr>
                  <a:xfrm>
                    <a:off x="3899288" y="4973496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97F3C70B-2600-B030-3C16-B87BF1A8A138}"/>
                      </a:ext>
                    </a:extLst>
                  </p:cNvPr>
                  <p:cNvSpPr/>
                  <p:nvPr/>
                </p:nvSpPr>
                <p:spPr>
                  <a:xfrm rot="10393689">
                    <a:off x="3685957" y="3966374"/>
                    <a:ext cx="328028" cy="855890"/>
                  </a:xfrm>
                  <a:custGeom>
                    <a:avLst/>
                    <a:gdLst>
                      <a:gd name="connsiteX0" fmla="*/ 209476 w 328028"/>
                      <a:gd name="connsiteY0" fmla="*/ 4401 h 855890"/>
                      <a:gd name="connsiteX1" fmla="*/ 327171 w 328028"/>
                      <a:gd name="connsiteY1" fmla="*/ 457074 h 855890"/>
                      <a:gd name="connsiteX2" fmla="*/ 254744 w 328028"/>
                      <a:gd name="connsiteY2" fmla="*/ 828266 h 855890"/>
                      <a:gd name="connsiteX3" fmla="*/ 109888 w 328028"/>
                      <a:gd name="connsiteY3" fmla="*/ 764892 h 855890"/>
                      <a:gd name="connsiteX4" fmla="*/ 1247 w 328028"/>
                      <a:gd name="connsiteY4" fmla="*/ 257898 h 855890"/>
                      <a:gd name="connsiteX5" fmla="*/ 209476 w 328028"/>
                      <a:gd name="connsiteY5" fmla="*/ 4401 h 855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028" h="855890">
                        <a:moveTo>
                          <a:pt x="209476" y="4401"/>
                        </a:moveTo>
                        <a:cubicBezTo>
                          <a:pt x="263797" y="37597"/>
                          <a:pt x="319626" y="319763"/>
                          <a:pt x="327171" y="457074"/>
                        </a:cubicBezTo>
                        <a:cubicBezTo>
                          <a:pt x="334716" y="594385"/>
                          <a:pt x="290958" y="776963"/>
                          <a:pt x="254744" y="828266"/>
                        </a:cubicBezTo>
                        <a:cubicBezTo>
                          <a:pt x="218530" y="879569"/>
                          <a:pt x="152137" y="859953"/>
                          <a:pt x="109888" y="764892"/>
                        </a:cubicBezTo>
                        <a:cubicBezTo>
                          <a:pt x="67639" y="669831"/>
                          <a:pt x="-10824" y="383138"/>
                          <a:pt x="1247" y="257898"/>
                        </a:cubicBezTo>
                        <a:cubicBezTo>
                          <a:pt x="13318" y="132658"/>
                          <a:pt x="155155" y="-28795"/>
                          <a:pt x="209476" y="4401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631DC0D-71C8-140C-7249-64DA5C6913D5}"/>
                  </a:ext>
                </a:extLst>
              </p:cNvPr>
              <p:cNvSpPr/>
              <p:nvPr/>
            </p:nvSpPr>
            <p:spPr>
              <a:xfrm rot="3955110">
                <a:off x="10295023" y="1373423"/>
                <a:ext cx="375037" cy="716662"/>
              </a:xfrm>
              <a:custGeom>
                <a:avLst/>
                <a:gdLst>
                  <a:gd name="connsiteX0" fmla="*/ 561314 w 561314"/>
                  <a:gd name="connsiteY0" fmla="*/ 1186004 h 1186004"/>
                  <a:gd name="connsiteX1" fmla="*/ 516047 w 561314"/>
                  <a:gd name="connsiteY1" fmla="*/ 878186 h 1186004"/>
                  <a:gd name="connsiteX2" fmla="*/ 461726 w 561314"/>
                  <a:gd name="connsiteY2" fmla="*/ 959667 h 1186004"/>
                  <a:gd name="connsiteX3" fmla="*/ 371192 w 561314"/>
                  <a:gd name="connsiteY3" fmla="*/ 271604 h 1186004"/>
                  <a:gd name="connsiteX4" fmla="*/ 416459 w 561314"/>
                  <a:gd name="connsiteY4" fmla="*/ 851025 h 1186004"/>
                  <a:gd name="connsiteX5" fmla="*/ 0 w 561314"/>
                  <a:gd name="connsiteY5" fmla="*/ 0 h 1186004"/>
                  <a:gd name="connsiteX6" fmla="*/ 344031 w 561314"/>
                  <a:gd name="connsiteY6" fmla="*/ 860079 h 1186004"/>
                  <a:gd name="connsiteX7" fmla="*/ 135802 w 561314"/>
                  <a:gd name="connsiteY7" fmla="*/ 724277 h 1186004"/>
                  <a:gd name="connsiteX8" fmla="*/ 334978 w 561314"/>
                  <a:gd name="connsiteY8" fmla="*/ 923453 h 1186004"/>
                  <a:gd name="connsiteX9" fmla="*/ 190122 w 561314"/>
                  <a:gd name="connsiteY9" fmla="*/ 878186 h 1186004"/>
                  <a:gd name="connsiteX10" fmla="*/ 398352 w 561314"/>
                  <a:gd name="connsiteY10" fmla="*/ 1050202 h 1186004"/>
                  <a:gd name="connsiteX11" fmla="*/ 488887 w 561314"/>
                  <a:gd name="connsiteY11" fmla="*/ 1186004 h 1186004"/>
                  <a:gd name="connsiteX12" fmla="*/ 488887 w 561314"/>
                  <a:gd name="connsiteY12" fmla="*/ 1186004 h 11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1314" h="1186004">
                    <a:moveTo>
                      <a:pt x="561314" y="1186004"/>
                    </a:moveTo>
                    <a:lnTo>
                      <a:pt x="516047" y="878186"/>
                    </a:lnTo>
                    <a:lnTo>
                      <a:pt x="461726" y="959667"/>
                    </a:lnTo>
                    <a:lnTo>
                      <a:pt x="371192" y="271604"/>
                    </a:lnTo>
                    <a:lnTo>
                      <a:pt x="416459" y="851025"/>
                    </a:lnTo>
                    <a:lnTo>
                      <a:pt x="0" y="0"/>
                    </a:lnTo>
                    <a:lnTo>
                      <a:pt x="344031" y="860079"/>
                    </a:lnTo>
                    <a:lnTo>
                      <a:pt x="135802" y="724277"/>
                    </a:lnTo>
                    <a:lnTo>
                      <a:pt x="334978" y="923453"/>
                    </a:lnTo>
                    <a:lnTo>
                      <a:pt x="190122" y="878186"/>
                    </a:lnTo>
                    <a:lnTo>
                      <a:pt x="398352" y="1050202"/>
                    </a:lnTo>
                    <a:lnTo>
                      <a:pt x="488887" y="1186004"/>
                    </a:lnTo>
                    <a:lnTo>
                      <a:pt x="488887" y="118600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E050BA7-C6C9-D5D6-4002-E5CBA0329B32}"/>
              </a:ext>
            </a:extLst>
          </p:cNvPr>
          <p:cNvGrpSpPr/>
          <p:nvPr/>
        </p:nvGrpSpPr>
        <p:grpSpPr>
          <a:xfrm rot="20506223">
            <a:off x="1055886" y="944127"/>
            <a:ext cx="585701" cy="285331"/>
            <a:chOff x="2262267" y="2262822"/>
            <a:chExt cx="5098993" cy="2484028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C546A14F-36CE-07DD-0C13-3C51895778BD}"/>
                </a:ext>
              </a:extLst>
            </p:cNvPr>
            <p:cNvSpPr/>
            <p:nvPr/>
          </p:nvSpPr>
          <p:spPr>
            <a:xfrm>
              <a:off x="2262267" y="2480651"/>
              <a:ext cx="2962837" cy="1720158"/>
            </a:xfrm>
            <a:custGeom>
              <a:avLst/>
              <a:gdLst>
                <a:gd name="connsiteX0" fmla="*/ 2943476 w 2962837"/>
                <a:gd name="connsiteY0" fmla="*/ 554703 h 2081841"/>
                <a:gd name="connsiteX1" fmla="*/ 2735246 w 2962837"/>
                <a:gd name="connsiteY1" fmla="*/ 382687 h 2081841"/>
                <a:gd name="connsiteX2" fmla="*/ 2137717 w 2962837"/>
                <a:gd name="connsiteY2" fmla="*/ 391740 h 2081841"/>
                <a:gd name="connsiteX3" fmla="*/ 1757472 w 2962837"/>
                <a:gd name="connsiteY3" fmla="*/ 446061 h 2081841"/>
                <a:gd name="connsiteX4" fmla="*/ 1757472 w 2962837"/>
                <a:gd name="connsiteY4" fmla="*/ 165404 h 2081841"/>
                <a:gd name="connsiteX5" fmla="*/ 2137717 w 2962837"/>
                <a:gd name="connsiteY5" fmla="*/ 11495 h 2081841"/>
                <a:gd name="connsiteX6" fmla="*/ 1540188 w 2962837"/>
                <a:gd name="connsiteY6" fmla="*/ 47709 h 2081841"/>
                <a:gd name="connsiteX7" fmla="*/ 1431547 w 2962837"/>
                <a:gd name="connsiteY7" fmla="*/ 337420 h 2081841"/>
                <a:gd name="connsiteX8" fmla="*/ 1449654 w 2962837"/>
                <a:gd name="connsiteY8" fmla="*/ 572810 h 2081841"/>
                <a:gd name="connsiteX9" fmla="*/ 1078462 w 2962837"/>
                <a:gd name="connsiteY9" fmla="*/ 645237 h 2081841"/>
                <a:gd name="connsiteX10" fmla="*/ 951713 w 2962837"/>
                <a:gd name="connsiteY10" fmla="*/ 319313 h 2081841"/>
                <a:gd name="connsiteX11" fmla="*/ 372291 w 2962837"/>
                <a:gd name="connsiteY11" fmla="*/ 210671 h 2081841"/>
                <a:gd name="connsiteX12" fmla="*/ 1099 w 2962837"/>
                <a:gd name="connsiteY12" fmla="*/ 464168 h 2081841"/>
                <a:gd name="connsiteX13" fmla="*/ 272703 w 2962837"/>
                <a:gd name="connsiteY13" fmla="*/ 364580 h 2081841"/>
                <a:gd name="connsiteX14" fmla="*/ 680109 w 2962837"/>
                <a:gd name="connsiteY14" fmla="*/ 527542 h 2081841"/>
                <a:gd name="connsiteX15" fmla="*/ 652949 w 2962837"/>
                <a:gd name="connsiteY15" fmla="*/ 971162 h 2081841"/>
                <a:gd name="connsiteX16" fmla="*/ 426612 w 2962837"/>
                <a:gd name="connsiteY16" fmla="*/ 1269927 h 2081841"/>
                <a:gd name="connsiteX17" fmla="*/ 164062 w 2962837"/>
                <a:gd name="connsiteY17" fmla="*/ 1450996 h 2081841"/>
                <a:gd name="connsiteX18" fmla="*/ 399452 w 2962837"/>
                <a:gd name="connsiteY18" fmla="*/ 1432889 h 2081841"/>
                <a:gd name="connsiteX19" fmla="*/ 797804 w 2962837"/>
                <a:gd name="connsiteY19" fmla="*/ 1242766 h 2081841"/>
                <a:gd name="connsiteX20" fmla="*/ 1078462 w 2962837"/>
                <a:gd name="connsiteY20" fmla="*/ 1387622 h 2081841"/>
                <a:gd name="connsiteX21" fmla="*/ 834018 w 2962837"/>
                <a:gd name="connsiteY21" fmla="*/ 1731653 h 2081841"/>
                <a:gd name="connsiteX22" fmla="*/ 1087515 w 2962837"/>
                <a:gd name="connsiteY22" fmla="*/ 2030418 h 2081841"/>
                <a:gd name="connsiteX23" fmla="*/ 1341012 w 2962837"/>
                <a:gd name="connsiteY23" fmla="*/ 2066632 h 2081841"/>
                <a:gd name="connsiteX24" fmla="*/ 1214264 w 2962837"/>
                <a:gd name="connsiteY24" fmla="*/ 1867455 h 2081841"/>
                <a:gd name="connsiteX25" fmla="*/ 1377226 w 2962837"/>
                <a:gd name="connsiteY25" fmla="*/ 1604905 h 2081841"/>
                <a:gd name="connsiteX26" fmla="*/ 1694097 w 2962837"/>
                <a:gd name="connsiteY26" fmla="*/ 1215606 h 2081841"/>
                <a:gd name="connsiteX27" fmla="*/ 1956648 w 2962837"/>
                <a:gd name="connsiteY27" fmla="*/ 1586798 h 2081841"/>
                <a:gd name="connsiteX28" fmla="*/ 1793685 w 2962837"/>
                <a:gd name="connsiteY28" fmla="*/ 1804081 h 2081841"/>
                <a:gd name="connsiteX29" fmla="*/ 2210145 w 2962837"/>
                <a:gd name="connsiteY29" fmla="*/ 2039471 h 2081841"/>
                <a:gd name="connsiteX30" fmla="*/ 2065289 w 2962837"/>
                <a:gd name="connsiteY30" fmla="*/ 1822188 h 2081841"/>
                <a:gd name="connsiteX31" fmla="*/ 2391214 w 2962837"/>
                <a:gd name="connsiteY31" fmla="*/ 1650172 h 2081841"/>
                <a:gd name="connsiteX32" fmla="*/ 2889155 w 2962837"/>
                <a:gd name="connsiteY32" fmla="*/ 1532477 h 2081841"/>
                <a:gd name="connsiteX33" fmla="*/ 2943476 w 2962837"/>
                <a:gd name="connsiteY33" fmla="*/ 554703 h 208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62837" h="2081841">
                  <a:moveTo>
                    <a:pt x="2943476" y="554703"/>
                  </a:moveTo>
                  <a:cubicBezTo>
                    <a:pt x="2917825" y="363071"/>
                    <a:pt x="2869539" y="409847"/>
                    <a:pt x="2735246" y="382687"/>
                  </a:cubicBezTo>
                  <a:cubicBezTo>
                    <a:pt x="2600953" y="355527"/>
                    <a:pt x="2300679" y="381178"/>
                    <a:pt x="2137717" y="391740"/>
                  </a:cubicBezTo>
                  <a:cubicBezTo>
                    <a:pt x="1974755" y="402302"/>
                    <a:pt x="1820846" y="483784"/>
                    <a:pt x="1757472" y="446061"/>
                  </a:cubicBezTo>
                  <a:cubicBezTo>
                    <a:pt x="1694098" y="408338"/>
                    <a:pt x="1694098" y="237832"/>
                    <a:pt x="1757472" y="165404"/>
                  </a:cubicBezTo>
                  <a:cubicBezTo>
                    <a:pt x="1820846" y="92976"/>
                    <a:pt x="2173931" y="31111"/>
                    <a:pt x="2137717" y="11495"/>
                  </a:cubicBezTo>
                  <a:cubicBezTo>
                    <a:pt x="2101503" y="-8121"/>
                    <a:pt x="1657883" y="-6612"/>
                    <a:pt x="1540188" y="47709"/>
                  </a:cubicBezTo>
                  <a:cubicBezTo>
                    <a:pt x="1422493" y="102030"/>
                    <a:pt x="1446636" y="249903"/>
                    <a:pt x="1431547" y="337420"/>
                  </a:cubicBezTo>
                  <a:cubicBezTo>
                    <a:pt x="1416458" y="424937"/>
                    <a:pt x="1508501" y="521507"/>
                    <a:pt x="1449654" y="572810"/>
                  </a:cubicBezTo>
                  <a:cubicBezTo>
                    <a:pt x="1390807" y="624113"/>
                    <a:pt x="1161452" y="687487"/>
                    <a:pt x="1078462" y="645237"/>
                  </a:cubicBezTo>
                  <a:cubicBezTo>
                    <a:pt x="995472" y="602988"/>
                    <a:pt x="1069408" y="391741"/>
                    <a:pt x="951713" y="319313"/>
                  </a:cubicBezTo>
                  <a:cubicBezTo>
                    <a:pt x="834018" y="246885"/>
                    <a:pt x="530727" y="186528"/>
                    <a:pt x="372291" y="210671"/>
                  </a:cubicBezTo>
                  <a:cubicBezTo>
                    <a:pt x="213855" y="234814"/>
                    <a:pt x="17697" y="438517"/>
                    <a:pt x="1099" y="464168"/>
                  </a:cubicBezTo>
                  <a:cubicBezTo>
                    <a:pt x="-15499" y="489819"/>
                    <a:pt x="159535" y="354018"/>
                    <a:pt x="272703" y="364580"/>
                  </a:cubicBezTo>
                  <a:cubicBezTo>
                    <a:pt x="385871" y="375142"/>
                    <a:pt x="616735" y="426445"/>
                    <a:pt x="680109" y="527542"/>
                  </a:cubicBezTo>
                  <a:cubicBezTo>
                    <a:pt x="743483" y="628639"/>
                    <a:pt x="695199" y="847431"/>
                    <a:pt x="652949" y="971162"/>
                  </a:cubicBezTo>
                  <a:cubicBezTo>
                    <a:pt x="610699" y="1094893"/>
                    <a:pt x="508093" y="1189955"/>
                    <a:pt x="426612" y="1269927"/>
                  </a:cubicBezTo>
                  <a:cubicBezTo>
                    <a:pt x="345131" y="1349899"/>
                    <a:pt x="168589" y="1423836"/>
                    <a:pt x="164062" y="1450996"/>
                  </a:cubicBezTo>
                  <a:cubicBezTo>
                    <a:pt x="159535" y="1478156"/>
                    <a:pt x="293828" y="1467594"/>
                    <a:pt x="399452" y="1432889"/>
                  </a:cubicBezTo>
                  <a:cubicBezTo>
                    <a:pt x="505076" y="1398184"/>
                    <a:pt x="684636" y="1250310"/>
                    <a:pt x="797804" y="1242766"/>
                  </a:cubicBezTo>
                  <a:cubicBezTo>
                    <a:pt x="910972" y="1235222"/>
                    <a:pt x="1072426" y="1306141"/>
                    <a:pt x="1078462" y="1387622"/>
                  </a:cubicBezTo>
                  <a:cubicBezTo>
                    <a:pt x="1084498" y="1469103"/>
                    <a:pt x="832509" y="1624520"/>
                    <a:pt x="834018" y="1731653"/>
                  </a:cubicBezTo>
                  <a:cubicBezTo>
                    <a:pt x="835527" y="1838786"/>
                    <a:pt x="1003016" y="1974588"/>
                    <a:pt x="1087515" y="2030418"/>
                  </a:cubicBezTo>
                  <a:cubicBezTo>
                    <a:pt x="1172014" y="2086248"/>
                    <a:pt x="1319887" y="2093792"/>
                    <a:pt x="1341012" y="2066632"/>
                  </a:cubicBezTo>
                  <a:cubicBezTo>
                    <a:pt x="1362137" y="2039472"/>
                    <a:pt x="1208228" y="1944410"/>
                    <a:pt x="1214264" y="1867455"/>
                  </a:cubicBezTo>
                  <a:cubicBezTo>
                    <a:pt x="1220300" y="1790500"/>
                    <a:pt x="1297254" y="1713546"/>
                    <a:pt x="1377226" y="1604905"/>
                  </a:cubicBezTo>
                  <a:cubicBezTo>
                    <a:pt x="1457198" y="1496264"/>
                    <a:pt x="1597527" y="1218624"/>
                    <a:pt x="1694097" y="1215606"/>
                  </a:cubicBezTo>
                  <a:cubicBezTo>
                    <a:pt x="1790667" y="1212588"/>
                    <a:pt x="1940050" y="1488719"/>
                    <a:pt x="1956648" y="1586798"/>
                  </a:cubicBezTo>
                  <a:cubicBezTo>
                    <a:pt x="1973246" y="1684877"/>
                    <a:pt x="1751436" y="1728636"/>
                    <a:pt x="1793685" y="1804081"/>
                  </a:cubicBezTo>
                  <a:cubicBezTo>
                    <a:pt x="1835934" y="1879526"/>
                    <a:pt x="2164878" y="2036453"/>
                    <a:pt x="2210145" y="2039471"/>
                  </a:cubicBezTo>
                  <a:cubicBezTo>
                    <a:pt x="2255412" y="2042489"/>
                    <a:pt x="2035111" y="1887071"/>
                    <a:pt x="2065289" y="1822188"/>
                  </a:cubicBezTo>
                  <a:cubicBezTo>
                    <a:pt x="2095467" y="1757305"/>
                    <a:pt x="2253903" y="1698457"/>
                    <a:pt x="2391214" y="1650172"/>
                  </a:cubicBezTo>
                  <a:cubicBezTo>
                    <a:pt x="2528525" y="1601887"/>
                    <a:pt x="2794093" y="1715055"/>
                    <a:pt x="2889155" y="1532477"/>
                  </a:cubicBezTo>
                  <a:cubicBezTo>
                    <a:pt x="2984217" y="1349899"/>
                    <a:pt x="2969127" y="746335"/>
                    <a:pt x="2943476" y="5547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Google Shape;274;p9">
              <a:extLst>
                <a:ext uri="{FF2B5EF4-FFF2-40B4-BE49-F238E27FC236}">
                  <a16:creationId xmlns:a16="http://schemas.microsoft.com/office/drawing/2014/main" id="{FAF89383-773C-B7D8-86C4-46B57E31BEBA}"/>
                </a:ext>
              </a:extLst>
            </p:cNvPr>
            <p:cNvSpPr/>
            <p:nvPr/>
          </p:nvSpPr>
          <p:spPr>
            <a:xfrm rot="20846370">
              <a:off x="4788989" y="2307759"/>
              <a:ext cx="2538647" cy="2439091"/>
            </a:xfrm>
            <a:custGeom>
              <a:avLst/>
              <a:gdLst>
                <a:gd name="connsiteX0" fmla="*/ 886089 w 2462040"/>
                <a:gd name="connsiteY0" fmla="*/ 9728 h 2009280"/>
                <a:gd name="connsiteX1" fmla="*/ 389979 w 2462040"/>
                <a:gd name="connsiteY1" fmla="*/ 204281 h 2009280"/>
                <a:gd name="connsiteX2" fmla="*/ 344035 w 2462040"/>
                <a:gd name="connsiteY2" fmla="*/ 766854 h 2009280"/>
                <a:gd name="connsiteX3" fmla="*/ 872 w 2462040"/>
                <a:gd name="connsiteY3" fmla="*/ 1293779 h 2009280"/>
                <a:gd name="connsiteX4" fmla="*/ 458072 w 2462040"/>
                <a:gd name="connsiteY4" fmla="*/ 1712068 h 2009280"/>
                <a:gd name="connsiteX5" fmla="*/ 1635119 w 2462040"/>
                <a:gd name="connsiteY5" fmla="*/ 2003898 h 2009280"/>
                <a:gd name="connsiteX6" fmla="*/ 2413332 w 2462040"/>
                <a:gd name="connsiteY6" fmla="*/ 1459149 h 2009280"/>
                <a:gd name="connsiteX7" fmla="*/ 2325783 w 2462040"/>
                <a:gd name="connsiteY7" fmla="*/ 457200 h 2009280"/>
                <a:gd name="connsiteX8" fmla="*/ 1878310 w 2462040"/>
                <a:gd name="connsiteY8" fmla="*/ 97277 h 2009280"/>
                <a:gd name="connsiteX9" fmla="*/ 1002821 w 2462040"/>
                <a:gd name="connsiteY9" fmla="*/ 0 h 2009280"/>
                <a:gd name="connsiteX0" fmla="*/ 969577 w 2545528"/>
                <a:gd name="connsiteY0" fmla="*/ 9728 h 2009528"/>
                <a:gd name="connsiteX1" fmla="*/ 473467 w 2545528"/>
                <a:gd name="connsiteY1" fmla="*/ 204281 h 2009528"/>
                <a:gd name="connsiteX2" fmla="*/ 427523 w 2545528"/>
                <a:gd name="connsiteY2" fmla="*/ 766854 h 2009528"/>
                <a:gd name="connsiteX3" fmla="*/ 712 w 2545528"/>
                <a:gd name="connsiteY3" fmla="*/ 1224972 h 2009528"/>
                <a:gd name="connsiteX4" fmla="*/ 541560 w 2545528"/>
                <a:gd name="connsiteY4" fmla="*/ 1712068 h 2009528"/>
                <a:gd name="connsiteX5" fmla="*/ 1718607 w 2545528"/>
                <a:gd name="connsiteY5" fmla="*/ 2003898 h 2009528"/>
                <a:gd name="connsiteX6" fmla="*/ 2496820 w 2545528"/>
                <a:gd name="connsiteY6" fmla="*/ 1459149 h 2009528"/>
                <a:gd name="connsiteX7" fmla="*/ 2409271 w 2545528"/>
                <a:gd name="connsiteY7" fmla="*/ 457200 h 2009528"/>
                <a:gd name="connsiteX8" fmla="*/ 1961798 w 2545528"/>
                <a:gd name="connsiteY8" fmla="*/ 97277 h 2009528"/>
                <a:gd name="connsiteX9" fmla="*/ 1086309 w 2545528"/>
                <a:gd name="connsiteY9" fmla="*/ 0 h 200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528" h="2009528" extrusionOk="0">
                  <a:moveTo>
                    <a:pt x="969577" y="9728"/>
                  </a:moveTo>
                  <a:cubicBezTo>
                    <a:pt x="785562" y="48638"/>
                    <a:pt x="563809" y="78093"/>
                    <a:pt x="473467" y="204281"/>
                  </a:cubicBezTo>
                  <a:cubicBezTo>
                    <a:pt x="383125" y="330469"/>
                    <a:pt x="506315" y="596739"/>
                    <a:pt x="427523" y="766854"/>
                  </a:cubicBezTo>
                  <a:cubicBezTo>
                    <a:pt x="348731" y="936969"/>
                    <a:pt x="-18294" y="1067436"/>
                    <a:pt x="712" y="1224972"/>
                  </a:cubicBezTo>
                  <a:cubicBezTo>
                    <a:pt x="19718" y="1382508"/>
                    <a:pt x="255244" y="1582247"/>
                    <a:pt x="541560" y="1712068"/>
                  </a:cubicBezTo>
                  <a:cubicBezTo>
                    <a:pt x="827876" y="1841889"/>
                    <a:pt x="1392730" y="2046051"/>
                    <a:pt x="1718607" y="2003898"/>
                  </a:cubicBezTo>
                  <a:cubicBezTo>
                    <a:pt x="2044484" y="1961745"/>
                    <a:pt x="2381709" y="1716932"/>
                    <a:pt x="2496820" y="1459149"/>
                  </a:cubicBezTo>
                  <a:cubicBezTo>
                    <a:pt x="2611931" y="1201366"/>
                    <a:pt x="2498441" y="684179"/>
                    <a:pt x="2409271" y="457200"/>
                  </a:cubicBezTo>
                  <a:cubicBezTo>
                    <a:pt x="2320101" y="230221"/>
                    <a:pt x="2182292" y="173477"/>
                    <a:pt x="1961798" y="97277"/>
                  </a:cubicBezTo>
                  <a:cubicBezTo>
                    <a:pt x="1741304" y="21077"/>
                    <a:pt x="1413806" y="10538"/>
                    <a:pt x="1086309" y="0"/>
                  </a:cubicBezTo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859B289-59AF-F00A-7279-3B96F3061551}"/>
                </a:ext>
              </a:extLst>
            </p:cNvPr>
            <p:cNvSpPr/>
            <p:nvPr/>
          </p:nvSpPr>
          <p:spPr>
            <a:xfrm flipV="1">
              <a:off x="3129100" y="2713943"/>
              <a:ext cx="2039638" cy="1179236"/>
            </a:xfrm>
            <a:custGeom>
              <a:avLst/>
              <a:gdLst>
                <a:gd name="connsiteX0" fmla="*/ 2943476 w 2962837"/>
                <a:gd name="connsiteY0" fmla="*/ 554703 h 2081841"/>
                <a:gd name="connsiteX1" fmla="*/ 2735246 w 2962837"/>
                <a:gd name="connsiteY1" fmla="*/ 382687 h 2081841"/>
                <a:gd name="connsiteX2" fmla="*/ 2137717 w 2962837"/>
                <a:gd name="connsiteY2" fmla="*/ 391740 h 2081841"/>
                <a:gd name="connsiteX3" fmla="*/ 1757472 w 2962837"/>
                <a:gd name="connsiteY3" fmla="*/ 446061 h 2081841"/>
                <a:gd name="connsiteX4" fmla="*/ 1757472 w 2962837"/>
                <a:gd name="connsiteY4" fmla="*/ 165404 h 2081841"/>
                <a:gd name="connsiteX5" fmla="*/ 2137717 w 2962837"/>
                <a:gd name="connsiteY5" fmla="*/ 11495 h 2081841"/>
                <a:gd name="connsiteX6" fmla="*/ 1540188 w 2962837"/>
                <a:gd name="connsiteY6" fmla="*/ 47709 h 2081841"/>
                <a:gd name="connsiteX7" fmla="*/ 1431547 w 2962837"/>
                <a:gd name="connsiteY7" fmla="*/ 337420 h 2081841"/>
                <a:gd name="connsiteX8" fmla="*/ 1449654 w 2962837"/>
                <a:gd name="connsiteY8" fmla="*/ 572810 h 2081841"/>
                <a:gd name="connsiteX9" fmla="*/ 1078462 w 2962837"/>
                <a:gd name="connsiteY9" fmla="*/ 645237 h 2081841"/>
                <a:gd name="connsiteX10" fmla="*/ 951713 w 2962837"/>
                <a:gd name="connsiteY10" fmla="*/ 319313 h 2081841"/>
                <a:gd name="connsiteX11" fmla="*/ 372291 w 2962837"/>
                <a:gd name="connsiteY11" fmla="*/ 210671 h 2081841"/>
                <a:gd name="connsiteX12" fmla="*/ 1099 w 2962837"/>
                <a:gd name="connsiteY12" fmla="*/ 464168 h 2081841"/>
                <a:gd name="connsiteX13" fmla="*/ 272703 w 2962837"/>
                <a:gd name="connsiteY13" fmla="*/ 364580 h 2081841"/>
                <a:gd name="connsiteX14" fmla="*/ 680109 w 2962837"/>
                <a:gd name="connsiteY14" fmla="*/ 527542 h 2081841"/>
                <a:gd name="connsiteX15" fmla="*/ 652949 w 2962837"/>
                <a:gd name="connsiteY15" fmla="*/ 971162 h 2081841"/>
                <a:gd name="connsiteX16" fmla="*/ 426612 w 2962837"/>
                <a:gd name="connsiteY16" fmla="*/ 1269927 h 2081841"/>
                <a:gd name="connsiteX17" fmla="*/ 164062 w 2962837"/>
                <a:gd name="connsiteY17" fmla="*/ 1450996 h 2081841"/>
                <a:gd name="connsiteX18" fmla="*/ 399452 w 2962837"/>
                <a:gd name="connsiteY18" fmla="*/ 1432889 h 2081841"/>
                <a:gd name="connsiteX19" fmla="*/ 797804 w 2962837"/>
                <a:gd name="connsiteY19" fmla="*/ 1242766 h 2081841"/>
                <a:gd name="connsiteX20" fmla="*/ 1078462 w 2962837"/>
                <a:gd name="connsiteY20" fmla="*/ 1387622 h 2081841"/>
                <a:gd name="connsiteX21" fmla="*/ 834018 w 2962837"/>
                <a:gd name="connsiteY21" fmla="*/ 1731653 h 2081841"/>
                <a:gd name="connsiteX22" fmla="*/ 1087515 w 2962837"/>
                <a:gd name="connsiteY22" fmla="*/ 2030418 h 2081841"/>
                <a:gd name="connsiteX23" fmla="*/ 1341012 w 2962837"/>
                <a:gd name="connsiteY23" fmla="*/ 2066632 h 2081841"/>
                <a:gd name="connsiteX24" fmla="*/ 1214264 w 2962837"/>
                <a:gd name="connsiteY24" fmla="*/ 1867455 h 2081841"/>
                <a:gd name="connsiteX25" fmla="*/ 1377226 w 2962837"/>
                <a:gd name="connsiteY25" fmla="*/ 1604905 h 2081841"/>
                <a:gd name="connsiteX26" fmla="*/ 1694097 w 2962837"/>
                <a:gd name="connsiteY26" fmla="*/ 1215606 h 2081841"/>
                <a:gd name="connsiteX27" fmla="*/ 1956648 w 2962837"/>
                <a:gd name="connsiteY27" fmla="*/ 1586798 h 2081841"/>
                <a:gd name="connsiteX28" fmla="*/ 1793685 w 2962837"/>
                <a:gd name="connsiteY28" fmla="*/ 1804081 h 2081841"/>
                <a:gd name="connsiteX29" fmla="*/ 2210145 w 2962837"/>
                <a:gd name="connsiteY29" fmla="*/ 2039471 h 2081841"/>
                <a:gd name="connsiteX30" fmla="*/ 2065289 w 2962837"/>
                <a:gd name="connsiteY30" fmla="*/ 1822188 h 2081841"/>
                <a:gd name="connsiteX31" fmla="*/ 2391214 w 2962837"/>
                <a:gd name="connsiteY31" fmla="*/ 1650172 h 2081841"/>
                <a:gd name="connsiteX32" fmla="*/ 2889155 w 2962837"/>
                <a:gd name="connsiteY32" fmla="*/ 1532477 h 2081841"/>
                <a:gd name="connsiteX33" fmla="*/ 2943476 w 2962837"/>
                <a:gd name="connsiteY33" fmla="*/ 554703 h 208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62837" h="2081841">
                  <a:moveTo>
                    <a:pt x="2943476" y="554703"/>
                  </a:moveTo>
                  <a:cubicBezTo>
                    <a:pt x="2917825" y="363071"/>
                    <a:pt x="2869539" y="409847"/>
                    <a:pt x="2735246" y="382687"/>
                  </a:cubicBezTo>
                  <a:cubicBezTo>
                    <a:pt x="2600953" y="355527"/>
                    <a:pt x="2300679" y="381178"/>
                    <a:pt x="2137717" y="391740"/>
                  </a:cubicBezTo>
                  <a:cubicBezTo>
                    <a:pt x="1974755" y="402302"/>
                    <a:pt x="1820846" y="483784"/>
                    <a:pt x="1757472" y="446061"/>
                  </a:cubicBezTo>
                  <a:cubicBezTo>
                    <a:pt x="1694098" y="408338"/>
                    <a:pt x="1694098" y="237832"/>
                    <a:pt x="1757472" y="165404"/>
                  </a:cubicBezTo>
                  <a:cubicBezTo>
                    <a:pt x="1820846" y="92976"/>
                    <a:pt x="2173931" y="31111"/>
                    <a:pt x="2137717" y="11495"/>
                  </a:cubicBezTo>
                  <a:cubicBezTo>
                    <a:pt x="2101503" y="-8121"/>
                    <a:pt x="1657883" y="-6612"/>
                    <a:pt x="1540188" y="47709"/>
                  </a:cubicBezTo>
                  <a:cubicBezTo>
                    <a:pt x="1422493" y="102030"/>
                    <a:pt x="1446636" y="249903"/>
                    <a:pt x="1431547" y="337420"/>
                  </a:cubicBezTo>
                  <a:cubicBezTo>
                    <a:pt x="1416458" y="424937"/>
                    <a:pt x="1508501" y="521507"/>
                    <a:pt x="1449654" y="572810"/>
                  </a:cubicBezTo>
                  <a:cubicBezTo>
                    <a:pt x="1390807" y="624113"/>
                    <a:pt x="1161452" y="687487"/>
                    <a:pt x="1078462" y="645237"/>
                  </a:cubicBezTo>
                  <a:cubicBezTo>
                    <a:pt x="995472" y="602988"/>
                    <a:pt x="1069408" y="391741"/>
                    <a:pt x="951713" y="319313"/>
                  </a:cubicBezTo>
                  <a:cubicBezTo>
                    <a:pt x="834018" y="246885"/>
                    <a:pt x="530727" y="186528"/>
                    <a:pt x="372291" y="210671"/>
                  </a:cubicBezTo>
                  <a:cubicBezTo>
                    <a:pt x="213855" y="234814"/>
                    <a:pt x="17697" y="438517"/>
                    <a:pt x="1099" y="464168"/>
                  </a:cubicBezTo>
                  <a:cubicBezTo>
                    <a:pt x="-15499" y="489819"/>
                    <a:pt x="159535" y="354018"/>
                    <a:pt x="272703" y="364580"/>
                  </a:cubicBezTo>
                  <a:cubicBezTo>
                    <a:pt x="385871" y="375142"/>
                    <a:pt x="616735" y="426445"/>
                    <a:pt x="680109" y="527542"/>
                  </a:cubicBezTo>
                  <a:cubicBezTo>
                    <a:pt x="743483" y="628639"/>
                    <a:pt x="695199" y="847431"/>
                    <a:pt x="652949" y="971162"/>
                  </a:cubicBezTo>
                  <a:cubicBezTo>
                    <a:pt x="610699" y="1094893"/>
                    <a:pt x="508093" y="1189955"/>
                    <a:pt x="426612" y="1269927"/>
                  </a:cubicBezTo>
                  <a:cubicBezTo>
                    <a:pt x="345131" y="1349899"/>
                    <a:pt x="168589" y="1423836"/>
                    <a:pt x="164062" y="1450996"/>
                  </a:cubicBezTo>
                  <a:cubicBezTo>
                    <a:pt x="159535" y="1478156"/>
                    <a:pt x="293828" y="1467594"/>
                    <a:pt x="399452" y="1432889"/>
                  </a:cubicBezTo>
                  <a:cubicBezTo>
                    <a:pt x="505076" y="1398184"/>
                    <a:pt x="684636" y="1250310"/>
                    <a:pt x="797804" y="1242766"/>
                  </a:cubicBezTo>
                  <a:cubicBezTo>
                    <a:pt x="910972" y="1235222"/>
                    <a:pt x="1072426" y="1306141"/>
                    <a:pt x="1078462" y="1387622"/>
                  </a:cubicBezTo>
                  <a:cubicBezTo>
                    <a:pt x="1084498" y="1469103"/>
                    <a:pt x="832509" y="1624520"/>
                    <a:pt x="834018" y="1731653"/>
                  </a:cubicBezTo>
                  <a:cubicBezTo>
                    <a:pt x="835527" y="1838786"/>
                    <a:pt x="1003016" y="1974588"/>
                    <a:pt x="1087515" y="2030418"/>
                  </a:cubicBezTo>
                  <a:cubicBezTo>
                    <a:pt x="1172014" y="2086248"/>
                    <a:pt x="1319887" y="2093792"/>
                    <a:pt x="1341012" y="2066632"/>
                  </a:cubicBezTo>
                  <a:cubicBezTo>
                    <a:pt x="1362137" y="2039472"/>
                    <a:pt x="1208228" y="1944410"/>
                    <a:pt x="1214264" y="1867455"/>
                  </a:cubicBezTo>
                  <a:cubicBezTo>
                    <a:pt x="1220300" y="1790500"/>
                    <a:pt x="1297254" y="1713546"/>
                    <a:pt x="1377226" y="1604905"/>
                  </a:cubicBezTo>
                  <a:cubicBezTo>
                    <a:pt x="1457198" y="1496264"/>
                    <a:pt x="1597527" y="1218624"/>
                    <a:pt x="1694097" y="1215606"/>
                  </a:cubicBezTo>
                  <a:cubicBezTo>
                    <a:pt x="1790667" y="1212588"/>
                    <a:pt x="1940050" y="1488719"/>
                    <a:pt x="1956648" y="1586798"/>
                  </a:cubicBezTo>
                  <a:cubicBezTo>
                    <a:pt x="1973246" y="1684877"/>
                    <a:pt x="1751436" y="1728636"/>
                    <a:pt x="1793685" y="1804081"/>
                  </a:cubicBezTo>
                  <a:cubicBezTo>
                    <a:pt x="1835934" y="1879526"/>
                    <a:pt x="2164878" y="2036453"/>
                    <a:pt x="2210145" y="2039471"/>
                  </a:cubicBezTo>
                  <a:cubicBezTo>
                    <a:pt x="2255412" y="2042489"/>
                    <a:pt x="2035111" y="1887071"/>
                    <a:pt x="2065289" y="1822188"/>
                  </a:cubicBezTo>
                  <a:cubicBezTo>
                    <a:pt x="2095467" y="1757305"/>
                    <a:pt x="2253903" y="1698457"/>
                    <a:pt x="2391214" y="1650172"/>
                  </a:cubicBezTo>
                  <a:cubicBezTo>
                    <a:pt x="2528525" y="1601887"/>
                    <a:pt x="2794093" y="1715055"/>
                    <a:pt x="2889155" y="1532477"/>
                  </a:cubicBezTo>
                  <a:cubicBezTo>
                    <a:pt x="2984217" y="1349899"/>
                    <a:pt x="2969127" y="746335"/>
                    <a:pt x="2943476" y="55470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B84A30D-8344-08FC-3D12-54E9B0B968B9}"/>
                </a:ext>
              </a:extLst>
            </p:cNvPr>
            <p:cNvSpPr/>
            <p:nvPr/>
          </p:nvSpPr>
          <p:spPr>
            <a:xfrm>
              <a:off x="3929922" y="3203730"/>
              <a:ext cx="1238816" cy="278637"/>
            </a:xfrm>
            <a:custGeom>
              <a:avLst/>
              <a:gdLst>
                <a:gd name="connsiteX0" fmla="*/ 2943476 w 2962837"/>
                <a:gd name="connsiteY0" fmla="*/ 554703 h 2081841"/>
                <a:gd name="connsiteX1" fmla="*/ 2735246 w 2962837"/>
                <a:gd name="connsiteY1" fmla="*/ 382687 h 2081841"/>
                <a:gd name="connsiteX2" fmla="*/ 2137717 w 2962837"/>
                <a:gd name="connsiteY2" fmla="*/ 391740 h 2081841"/>
                <a:gd name="connsiteX3" fmla="*/ 1757472 w 2962837"/>
                <a:gd name="connsiteY3" fmla="*/ 446061 h 2081841"/>
                <a:gd name="connsiteX4" fmla="*/ 1757472 w 2962837"/>
                <a:gd name="connsiteY4" fmla="*/ 165404 h 2081841"/>
                <a:gd name="connsiteX5" fmla="*/ 2137717 w 2962837"/>
                <a:gd name="connsiteY5" fmla="*/ 11495 h 2081841"/>
                <a:gd name="connsiteX6" fmla="*/ 1540188 w 2962837"/>
                <a:gd name="connsiteY6" fmla="*/ 47709 h 2081841"/>
                <a:gd name="connsiteX7" fmla="*/ 1431547 w 2962837"/>
                <a:gd name="connsiteY7" fmla="*/ 337420 h 2081841"/>
                <a:gd name="connsiteX8" fmla="*/ 1449654 w 2962837"/>
                <a:gd name="connsiteY8" fmla="*/ 572810 h 2081841"/>
                <a:gd name="connsiteX9" fmla="*/ 1078462 w 2962837"/>
                <a:gd name="connsiteY9" fmla="*/ 645237 h 2081841"/>
                <a:gd name="connsiteX10" fmla="*/ 951713 w 2962837"/>
                <a:gd name="connsiteY10" fmla="*/ 319313 h 2081841"/>
                <a:gd name="connsiteX11" fmla="*/ 372291 w 2962837"/>
                <a:gd name="connsiteY11" fmla="*/ 210671 h 2081841"/>
                <a:gd name="connsiteX12" fmla="*/ 1099 w 2962837"/>
                <a:gd name="connsiteY12" fmla="*/ 464168 h 2081841"/>
                <a:gd name="connsiteX13" fmla="*/ 272703 w 2962837"/>
                <a:gd name="connsiteY13" fmla="*/ 364580 h 2081841"/>
                <a:gd name="connsiteX14" fmla="*/ 680109 w 2962837"/>
                <a:gd name="connsiteY14" fmla="*/ 527542 h 2081841"/>
                <a:gd name="connsiteX15" fmla="*/ 652949 w 2962837"/>
                <a:gd name="connsiteY15" fmla="*/ 971162 h 2081841"/>
                <a:gd name="connsiteX16" fmla="*/ 426612 w 2962837"/>
                <a:gd name="connsiteY16" fmla="*/ 1269927 h 2081841"/>
                <a:gd name="connsiteX17" fmla="*/ 164062 w 2962837"/>
                <a:gd name="connsiteY17" fmla="*/ 1450996 h 2081841"/>
                <a:gd name="connsiteX18" fmla="*/ 399452 w 2962837"/>
                <a:gd name="connsiteY18" fmla="*/ 1432889 h 2081841"/>
                <a:gd name="connsiteX19" fmla="*/ 797804 w 2962837"/>
                <a:gd name="connsiteY19" fmla="*/ 1242766 h 2081841"/>
                <a:gd name="connsiteX20" fmla="*/ 1078462 w 2962837"/>
                <a:gd name="connsiteY20" fmla="*/ 1387622 h 2081841"/>
                <a:gd name="connsiteX21" fmla="*/ 834018 w 2962837"/>
                <a:gd name="connsiteY21" fmla="*/ 1731653 h 2081841"/>
                <a:gd name="connsiteX22" fmla="*/ 1087515 w 2962837"/>
                <a:gd name="connsiteY22" fmla="*/ 2030418 h 2081841"/>
                <a:gd name="connsiteX23" fmla="*/ 1341012 w 2962837"/>
                <a:gd name="connsiteY23" fmla="*/ 2066632 h 2081841"/>
                <a:gd name="connsiteX24" fmla="*/ 1214264 w 2962837"/>
                <a:gd name="connsiteY24" fmla="*/ 1867455 h 2081841"/>
                <a:gd name="connsiteX25" fmla="*/ 1377226 w 2962837"/>
                <a:gd name="connsiteY25" fmla="*/ 1604905 h 2081841"/>
                <a:gd name="connsiteX26" fmla="*/ 1694097 w 2962837"/>
                <a:gd name="connsiteY26" fmla="*/ 1215606 h 2081841"/>
                <a:gd name="connsiteX27" fmla="*/ 1956648 w 2962837"/>
                <a:gd name="connsiteY27" fmla="*/ 1586798 h 2081841"/>
                <a:gd name="connsiteX28" fmla="*/ 1793685 w 2962837"/>
                <a:gd name="connsiteY28" fmla="*/ 1804081 h 2081841"/>
                <a:gd name="connsiteX29" fmla="*/ 2210145 w 2962837"/>
                <a:gd name="connsiteY29" fmla="*/ 2039471 h 2081841"/>
                <a:gd name="connsiteX30" fmla="*/ 2065289 w 2962837"/>
                <a:gd name="connsiteY30" fmla="*/ 1822188 h 2081841"/>
                <a:gd name="connsiteX31" fmla="*/ 2391214 w 2962837"/>
                <a:gd name="connsiteY31" fmla="*/ 1650172 h 2081841"/>
                <a:gd name="connsiteX32" fmla="*/ 2889155 w 2962837"/>
                <a:gd name="connsiteY32" fmla="*/ 1532477 h 2081841"/>
                <a:gd name="connsiteX33" fmla="*/ 2943476 w 2962837"/>
                <a:gd name="connsiteY33" fmla="*/ 554703 h 208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62837" h="2081841">
                  <a:moveTo>
                    <a:pt x="2943476" y="554703"/>
                  </a:moveTo>
                  <a:cubicBezTo>
                    <a:pt x="2917825" y="363071"/>
                    <a:pt x="2869539" y="409847"/>
                    <a:pt x="2735246" y="382687"/>
                  </a:cubicBezTo>
                  <a:cubicBezTo>
                    <a:pt x="2600953" y="355527"/>
                    <a:pt x="2300679" y="381178"/>
                    <a:pt x="2137717" y="391740"/>
                  </a:cubicBezTo>
                  <a:cubicBezTo>
                    <a:pt x="1974755" y="402302"/>
                    <a:pt x="1820846" y="483784"/>
                    <a:pt x="1757472" y="446061"/>
                  </a:cubicBezTo>
                  <a:cubicBezTo>
                    <a:pt x="1694098" y="408338"/>
                    <a:pt x="1694098" y="237832"/>
                    <a:pt x="1757472" y="165404"/>
                  </a:cubicBezTo>
                  <a:cubicBezTo>
                    <a:pt x="1820846" y="92976"/>
                    <a:pt x="2173931" y="31111"/>
                    <a:pt x="2137717" y="11495"/>
                  </a:cubicBezTo>
                  <a:cubicBezTo>
                    <a:pt x="2101503" y="-8121"/>
                    <a:pt x="1657883" y="-6612"/>
                    <a:pt x="1540188" y="47709"/>
                  </a:cubicBezTo>
                  <a:cubicBezTo>
                    <a:pt x="1422493" y="102030"/>
                    <a:pt x="1446636" y="249903"/>
                    <a:pt x="1431547" y="337420"/>
                  </a:cubicBezTo>
                  <a:cubicBezTo>
                    <a:pt x="1416458" y="424937"/>
                    <a:pt x="1508501" y="521507"/>
                    <a:pt x="1449654" y="572810"/>
                  </a:cubicBezTo>
                  <a:cubicBezTo>
                    <a:pt x="1390807" y="624113"/>
                    <a:pt x="1161452" y="687487"/>
                    <a:pt x="1078462" y="645237"/>
                  </a:cubicBezTo>
                  <a:cubicBezTo>
                    <a:pt x="995472" y="602988"/>
                    <a:pt x="1069408" y="391741"/>
                    <a:pt x="951713" y="319313"/>
                  </a:cubicBezTo>
                  <a:cubicBezTo>
                    <a:pt x="834018" y="246885"/>
                    <a:pt x="530727" y="186528"/>
                    <a:pt x="372291" y="210671"/>
                  </a:cubicBezTo>
                  <a:cubicBezTo>
                    <a:pt x="213855" y="234814"/>
                    <a:pt x="17697" y="438517"/>
                    <a:pt x="1099" y="464168"/>
                  </a:cubicBezTo>
                  <a:cubicBezTo>
                    <a:pt x="-15499" y="489819"/>
                    <a:pt x="159535" y="354018"/>
                    <a:pt x="272703" y="364580"/>
                  </a:cubicBezTo>
                  <a:cubicBezTo>
                    <a:pt x="385871" y="375142"/>
                    <a:pt x="616735" y="426445"/>
                    <a:pt x="680109" y="527542"/>
                  </a:cubicBezTo>
                  <a:cubicBezTo>
                    <a:pt x="743483" y="628639"/>
                    <a:pt x="695199" y="847431"/>
                    <a:pt x="652949" y="971162"/>
                  </a:cubicBezTo>
                  <a:cubicBezTo>
                    <a:pt x="610699" y="1094893"/>
                    <a:pt x="508093" y="1189955"/>
                    <a:pt x="426612" y="1269927"/>
                  </a:cubicBezTo>
                  <a:cubicBezTo>
                    <a:pt x="345131" y="1349899"/>
                    <a:pt x="168589" y="1423836"/>
                    <a:pt x="164062" y="1450996"/>
                  </a:cubicBezTo>
                  <a:cubicBezTo>
                    <a:pt x="159535" y="1478156"/>
                    <a:pt x="293828" y="1467594"/>
                    <a:pt x="399452" y="1432889"/>
                  </a:cubicBezTo>
                  <a:cubicBezTo>
                    <a:pt x="505076" y="1398184"/>
                    <a:pt x="684636" y="1250310"/>
                    <a:pt x="797804" y="1242766"/>
                  </a:cubicBezTo>
                  <a:cubicBezTo>
                    <a:pt x="910972" y="1235222"/>
                    <a:pt x="1072426" y="1306141"/>
                    <a:pt x="1078462" y="1387622"/>
                  </a:cubicBezTo>
                  <a:cubicBezTo>
                    <a:pt x="1084498" y="1469103"/>
                    <a:pt x="832509" y="1624520"/>
                    <a:pt x="834018" y="1731653"/>
                  </a:cubicBezTo>
                  <a:cubicBezTo>
                    <a:pt x="835527" y="1838786"/>
                    <a:pt x="1003016" y="1974588"/>
                    <a:pt x="1087515" y="2030418"/>
                  </a:cubicBezTo>
                  <a:cubicBezTo>
                    <a:pt x="1172014" y="2086248"/>
                    <a:pt x="1319887" y="2093792"/>
                    <a:pt x="1341012" y="2066632"/>
                  </a:cubicBezTo>
                  <a:cubicBezTo>
                    <a:pt x="1362137" y="2039472"/>
                    <a:pt x="1208228" y="1944410"/>
                    <a:pt x="1214264" y="1867455"/>
                  </a:cubicBezTo>
                  <a:cubicBezTo>
                    <a:pt x="1220300" y="1790500"/>
                    <a:pt x="1297254" y="1713546"/>
                    <a:pt x="1377226" y="1604905"/>
                  </a:cubicBezTo>
                  <a:cubicBezTo>
                    <a:pt x="1457198" y="1496264"/>
                    <a:pt x="1597527" y="1218624"/>
                    <a:pt x="1694097" y="1215606"/>
                  </a:cubicBezTo>
                  <a:cubicBezTo>
                    <a:pt x="1790667" y="1212588"/>
                    <a:pt x="1940050" y="1488719"/>
                    <a:pt x="1956648" y="1586798"/>
                  </a:cubicBezTo>
                  <a:cubicBezTo>
                    <a:pt x="1973246" y="1684877"/>
                    <a:pt x="1751436" y="1728636"/>
                    <a:pt x="1793685" y="1804081"/>
                  </a:cubicBezTo>
                  <a:cubicBezTo>
                    <a:pt x="1835934" y="1879526"/>
                    <a:pt x="2164878" y="2036453"/>
                    <a:pt x="2210145" y="2039471"/>
                  </a:cubicBezTo>
                  <a:cubicBezTo>
                    <a:pt x="2255412" y="2042489"/>
                    <a:pt x="2035111" y="1887071"/>
                    <a:pt x="2065289" y="1822188"/>
                  </a:cubicBezTo>
                  <a:cubicBezTo>
                    <a:pt x="2095467" y="1757305"/>
                    <a:pt x="2253903" y="1698457"/>
                    <a:pt x="2391214" y="1650172"/>
                  </a:cubicBezTo>
                  <a:cubicBezTo>
                    <a:pt x="2528525" y="1601887"/>
                    <a:pt x="2794093" y="1715055"/>
                    <a:pt x="2889155" y="1532477"/>
                  </a:cubicBezTo>
                  <a:cubicBezTo>
                    <a:pt x="2984217" y="1349899"/>
                    <a:pt x="2969127" y="746335"/>
                    <a:pt x="2943476" y="55470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Google Shape;274;p9">
              <a:extLst>
                <a:ext uri="{FF2B5EF4-FFF2-40B4-BE49-F238E27FC236}">
                  <a16:creationId xmlns:a16="http://schemas.microsoft.com/office/drawing/2014/main" id="{62D4F7DC-1A58-0D30-A32D-4D3697EF0C48}"/>
                </a:ext>
              </a:extLst>
            </p:cNvPr>
            <p:cNvSpPr/>
            <p:nvPr/>
          </p:nvSpPr>
          <p:spPr>
            <a:xfrm rot="20846370">
              <a:off x="4822613" y="2262822"/>
              <a:ext cx="2538647" cy="2439091"/>
            </a:xfrm>
            <a:custGeom>
              <a:avLst/>
              <a:gdLst>
                <a:gd name="connsiteX0" fmla="*/ 886089 w 2462040"/>
                <a:gd name="connsiteY0" fmla="*/ 9728 h 2009280"/>
                <a:gd name="connsiteX1" fmla="*/ 389979 w 2462040"/>
                <a:gd name="connsiteY1" fmla="*/ 204281 h 2009280"/>
                <a:gd name="connsiteX2" fmla="*/ 344035 w 2462040"/>
                <a:gd name="connsiteY2" fmla="*/ 766854 h 2009280"/>
                <a:gd name="connsiteX3" fmla="*/ 872 w 2462040"/>
                <a:gd name="connsiteY3" fmla="*/ 1293779 h 2009280"/>
                <a:gd name="connsiteX4" fmla="*/ 458072 w 2462040"/>
                <a:gd name="connsiteY4" fmla="*/ 1712068 h 2009280"/>
                <a:gd name="connsiteX5" fmla="*/ 1635119 w 2462040"/>
                <a:gd name="connsiteY5" fmla="*/ 2003898 h 2009280"/>
                <a:gd name="connsiteX6" fmla="*/ 2413332 w 2462040"/>
                <a:gd name="connsiteY6" fmla="*/ 1459149 h 2009280"/>
                <a:gd name="connsiteX7" fmla="*/ 2325783 w 2462040"/>
                <a:gd name="connsiteY7" fmla="*/ 457200 h 2009280"/>
                <a:gd name="connsiteX8" fmla="*/ 1878310 w 2462040"/>
                <a:gd name="connsiteY8" fmla="*/ 97277 h 2009280"/>
                <a:gd name="connsiteX9" fmla="*/ 1002821 w 2462040"/>
                <a:gd name="connsiteY9" fmla="*/ 0 h 2009280"/>
                <a:gd name="connsiteX0" fmla="*/ 969577 w 2545528"/>
                <a:gd name="connsiteY0" fmla="*/ 9728 h 2009528"/>
                <a:gd name="connsiteX1" fmla="*/ 473467 w 2545528"/>
                <a:gd name="connsiteY1" fmla="*/ 204281 h 2009528"/>
                <a:gd name="connsiteX2" fmla="*/ 427523 w 2545528"/>
                <a:gd name="connsiteY2" fmla="*/ 766854 h 2009528"/>
                <a:gd name="connsiteX3" fmla="*/ 712 w 2545528"/>
                <a:gd name="connsiteY3" fmla="*/ 1224972 h 2009528"/>
                <a:gd name="connsiteX4" fmla="*/ 541560 w 2545528"/>
                <a:gd name="connsiteY4" fmla="*/ 1712068 h 2009528"/>
                <a:gd name="connsiteX5" fmla="*/ 1718607 w 2545528"/>
                <a:gd name="connsiteY5" fmla="*/ 2003898 h 2009528"/>
                <a:gd name="connsiteX6" fmla="*/ 2496820 w 2545528"/>
                <a:gd name="connsiteY6" fmla="*/ 1459149 h 2009528"/>
                <a:gd name="connsiteX7" fmla="*/ 2409271 w 2545528"/>
                <a:gd name="connsiteY7" fmla="*/ 457200 h 2009528"/>
                <a:gd name="connsiteX8" fmla="*/ 1961798 w 2545528"/>
                <a:gd name="connsiteY8" fmla="*/ 97277 h 2009528"/>
                <a:gd name="connsiteX9" fmla="*/ 1086309 w 2545528"/>
                <a:gd name="connsiteY9" fmla="*/ 0 h 200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528" h="2009528" extrusionOk="0">
                  <a:moveTo>
                    <a:pt x="969577" y="9728"/>
                  </a:moveTo>
                  <a:cubicBezTo>
                    <a:pt x="785562" y="48638"/>
                    <a:pt x="563809" y="78093"/>
                    <a:pt x="473467" y="204281"/>
                  </a:cubicBezTo>
                  <a:cubicBezTo>
                    <a:pt x="383125" y="330469"/>
                    <a:pt x="506315" y="596739"/>
                    <a:pt x="427523" y="766854"/>
                  </a:cubicBezTo>
                  <a:cubicBezTo>
                    <a:pt x="348731" y="936969"/>
                    <a:pt x="-18294" y="1067436"/>
                    <a:pt x="712" y="1224972"/>
                  </a:cubicBezTo>
                  <a:cubicBezTo>
                    <a:pt x="19718" y="1382508"/>
                    <a:pt x="255244" y="1582247"/>
                    <a:pt x="541560" y="1712068"/>
                  </a:cubicBezTo>
                  <a:cubicBezTo>
                    <a:pt x="827876" y="1841889"/>
                    <a:pt x="1392730" y="2046051"/>
                    <a:pt x="1718607" y="2003898"/>
                  </a:cubicBezTo>
                  <a:cubicBezTo>
                    <a:pt x="2044484" y="1961745"/>
                    <a:pt x="2381709" y="1716932"/>
                    <a:pt x="2496820" y="1459149"/>
                  </a:cubicBezTo>
                  <a:cubicBezTo>
                    <a:pt x="2611931" y="1201366"/>
                    <a:pt x="2498441" y="684179"/>
                    <a:pt x="2409271" y="457200"/>
                  </a:cubicBezTo>
                  <a:cubicBezTo>
                    <a:pt x="2320101" y="230221"/>
                    <a:pt x="2182292" y="173477"/>
                    <a:pt x="1961798" y="97277"/>
                  </a:cubicBezTo>
                  <a:cubicBezTo>
                    <a:pt x="1741304" y="21077"/>
                    <a:pt x="1413806" y="10538"/>
                    <a:pt x="1086309" y="0"/>
                  </a:cubicBezTo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bg2">
                    <a:lumMod val="10000"/>
                    <a:lumOff val="90000"/>
                  </a:schemeClr>
                </a:gs>
              </a:gsLst>
              <a:lin ang="16200000" scaled="1"/>
              <a:tileRect/>
            </a:gradFill>
            <a:ln w="190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21A64BF8-B774-EF0E-9267-3CC500D20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21946" y="664011"/>
            <a:ext cx="384127" cy="27468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CBD839EF-9972-C65E-20C6-AF5A081A3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56606" y="1855960"/>
            <a:ext cx="200706" cy="143525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C0A59324-3DFB-B9F9-DF31-133A10A52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8892" y="2257147"/>
            <a:ext cx="1548228" cy="646571"/>
          </a:xfrm>
          <a:prstGeom prst="rect">
            <a:avLst/>
          </a:prstGeom>
        </p:spPr>
      </p:pic>
      <p:pic>
        <p:nvPicPr>
          <p:cNvPr id="280" name="Picture 279" descr="A cartoon of a dinosaur&#10;&#10;Description automatically generated">
            <a:extLst>
              <a:ext uri="{FF2B5EF4-FFF2-40B4-BE49-F238E27FC236}">
                <a16:creationId xmlns:a16="http://schemas.microsoft.com/office/drawing/2014/main" id="{0CE304C0-89E2-50F8-AA7C-88C917FC6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886" y="3753158"/>
            <a:ext cx="2493058" cy="20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3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6A97F-87CD-1D3B-BCB5-A91012520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958307-5FB7-BBEA-0059-F8025AD01D89}"/>
              </a:ext>
            </a:extLst>
          </p:cNvPr>
          <p:cNvSpPr/>
          <p:nvPr/>
        </p:nvSpPr>
        <p:spPr>
          <a:xfrm>
            <a:off x="381000" y="304517"/>
            <a:ext cx="1085850" cy="60929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AAA867C-A38E-3688-491E-48D878A9922C}"/>
              </a:ext>
            </a:extLst>
          </p:cNvPr>
          <p:cNvSpPr/>
          <p:nvPr/>
        </p:nvSpPr>
        <p:spPr>
          <a:xfrm rot="10800000">
            <a:off x="511332" y="5491411"/>
            <a:ext cx="832919" cy="8872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8E56F3-7143-4F6D-54D4-A8052AB3B3AA}"/>
              </a:ext>
            </a:extLst>
          </p:cNvPr>
          <p:cNvSpPr/>
          <p:nvPr/>
        </p:nvSpPr>
        <p:spPr>
          <a:xfrm rot="10800000">
            <a:off x="1768632" y="5472562"/>
            <a:ext cx="832919" cy="8872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48B997-8AEF-DEAD-1FBD-D00812C6D6B2}"/>
              </a:ext>
            </a:extLst>
          </p:cNvPr>
          <p:cNvCxnSpPr>
            <a:cxnSpLocks/>
          </p:cNvCxnSpPr>
          <p:nvPr/>
        </p:nvCxnSpPr>
        <p:spPr>
          <a:xfrm>
            <a:off x="1638300" y="304517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179990-8731-FF82-25B6-6D99ACED81CF}"/>
              </a:ext>
            </a:extLst>
          </p:cNvPr>
          <p:cNvCxnSpPr>
            <a:cxnSpLocks/>
          </p:cNvCxnSpPr>
          <p:nvPr/>
        </p:nvCxnSpPr>
        <p:spPr>
          <a:xfrm>
            <a:off x="2562225" y="6371942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C96CBB6-3EA2-78B0-2E80-6179822FDD51}"/>
              </a:ext>
            </a:extLst>
          </p:cNvPr>
          <p:cNvSpPr/>
          <p:nvPr/>
        </p:nvSpPr>
        <p:spPr>
          <a:xfrm rot="10800000">
            <a:off x="3044982" y="5443987"/>
            <a:ext cx="832919" cy="8872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616522-14F9-A7CE-DD81-6DE73188E2F2}"/>
              </a:ext>
            </a:extLst>
          </p:cNvPr>
          <p:cNvCxnSpPr>
            <a:cxnSpLocks/>
          </p:cNvCxnSpPr>
          <p:nvPr/>
        </p:nvCxnSpPr>
        <p:spPr>
          <a:xfrm>
            <a:off x="2914650" y="304517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47D99D-E05A-ECFE-D974-64CA0C0CC3CD}"/>
              </a:ext>
            </a:extLst>
          </p:cNvPr>
          <p:cNvCxnSpPr>
            <a:cxnSpLocks/>
          </p:cNvCxnSpPr>
          <p:nvPr/>
        </p:nvCxnSpPr>
        <p:spPr>
          <a:xfrm>
            <a:off x="3838575" y="6371942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09654A1-3513-193C-AF9A-FB26448685BF}"/>
              </a:ext>
            </a:extLst>
          </p:cNvPr>
          <p:cNvSpPr/>
          <p:nvPr/>
        </p:nvSpPr>
        <p:spPr>
          <a:xfrm rot="10800000">
            <a:off x="4292757" y="4729612"/>
            <a:ext cx="832919" cy="8872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2EFA10-47E9-3CE7-1491-7A471C1B3B36}"/>
              </a:ext>
            </a:extLst>
          </p:cNvPr>
          <p:cNvCxnSpPr>
            <a:cxnSpLocks/>
          </p:cNvCxnSpPr>
          <p:nvPr/>
        </p:nvCxnSpPr>
        <p:spPr>
          <a:xfrm>
            <a:off x="4162425" y="314042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B30-6C4A-9196-AFE9-0DD5A300AF62}"/>
              </a:ext>
            </a:extLst>
          </p:cNvPr>
          <p:cNvCxnSpPr>
            <a:cxnSpLocks/>
          </p:cNvCxnSpPr>
          <p:nvPr/>
        </p:nvCxnSpPr>
        <p:spPr>
          <a:xfrm>
            <a:off x="5086350" y="6381467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D5A61BC-631F-80C1-1946-DF229DAE7862}"/>
              </a:ext>
            </a:extLst>
          </p:cNvPr>
          <p:cNvSpPr/>
          <p:nvPr/>
        </p:nvSpPr>
        <p:spPr>
          <a:xfrm rot="10800000">
            <a:off x="5492907" y="3615187"/>
            <a:ext cx="832919" cy="8872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D24B3B-2852-A61F-4659-4308AF1D39E8}"/>
              </a:ext>
            </a:extLst>
          </p:cNvPr>
          <p:cNvCxnSpPr>
            <a:cxnSpLocks/>
          </p:cNvCxnSpPr>
          <p:nvPr/>
        </p:nvCxnSpPr>
        <p:spPr>
          <a:xfrm>
            <a:off x="5362575" y="323567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959244-E59A-1232-8F6C-349749377EE9}"/>
              </a:ext>
            </a:extLst>
          </p:cNvPr>
          <p:cNvCxnSpPr>
            <a:cxnSpLocks/>
          </p:cNvCxnSpPr>
          <p:nvPr/>
        </p:nvCxnSpPr>
        <p:spPr>
          <a:xfrm>
            <a:off x="6286500" y="6390992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BDA5635-BCC9-EBCC-B4BD-A3AEBD4FF09A}"/>
              </a:ext>
            </a:extLst>
          </p:cNvPr>
          <p:cNvSpPr/>
          <p:nvPr/>
        </p:nvSpPr>
        <p:spPr>
          <a:xfrm rot="10800000">
            <a:off x="6626382" y="1853062"/>
            <a:ext cx="832919" cy="8872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15F74F-81F1-E265-C40B-0CCAE44ECD47}"/>
              </a:ext>
            </a:extLst>
          </p:cNvPr>
          <p:cNvCxnSpPr>
            <a:cxnSpLocks/>
          </p:cNvCxnSpPr>
          <p:nvPr/>
        </p:nvCxnSpPr>
        <p:spPr>
          <a:xfrm>
            <a:off x="6496050" y="333092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E2EC2F-6EA0-21B2-CD9B-625991329010}"/>
              </a:ext>
            </a:extLst>
          </p:cNvPr>
          <p:cNvCxnSpPr>
            <a:cxnSpLocks/>
          </p:cNvCxnSpPr>
          <p:nvPr/>
        </p:nvCxnSpPr>
        <p:spPr>
          <a:xfrm>
            <a:off x="7419975" y="6400517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EDA1934-B1A7-37B8-4570-7975B37DB281}"/>
              </a:ext>
            </a:extLst>
          </p:cNvPr>
          <p:cNvSpPr/>
          <p:nvPr/>
        </p:nvSpPr>
        <p:spPr>
          <a:xfrm rot="10800000">
            <a:off x="7750332" y="348112"/>
            <a:ext cx="832919" cy="8872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2A9367-2E98-9246-F30B-12B7168646C6}"/>
              </a:ext>
            </a:extLst>
          </p:cNvPr>
          <p:cNvCxnSpPr>
            <a:cxnSpLocks/>
          </p:cNvCxnSpPr>
          <p:nvPr/>
        </p:nvCxnSpPr>
        <p:spPr>
          <a:xfrm>
            <a:off x="7620000" y="333092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AFC96C-6405-60FD-B6BC-4AED32BB5E7E}"/>
              </a:ext>
            </a:extLst>
          </p:cNvPr>
          <p:cNvCxnSpPr>
            <a:cxnSpLocks/>
          </p:cNvCxnSpPr>
          <p:nvPr/>
        </p:nvCxnSpPr>
        <p:spPr>
          <a:xfrm>
            <a:off x="8543925" y="6400517"/>
            <a:ext cx="1303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>
            <a:extLst>
              <a:ext uri="{FF2B5EF4-FFF2-40B4-BE49-F238E27FC236}">
                <a16:creationId xmlns:a16="http://schemas.microsoft.com/office/drawing/2014/main" id="{D57AD6A4-CBBD-710E-49B0-A33F2AA4FDF4}"/>
              </a:ext>
            </a:extLst>
          </p:cNvPr>
          <p:cNvSpPr/>
          <p:nvPr/>
        </p:nvSpPr>
        <p:spPr>
          <a:xfrm>
            <a:off x="3013912" y="6043671"/>
            <a:ext cx="931932" cy="334979"/>
          </a:xfrm>
          <a:prstGeom prst="cloud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FC3E2-7750-44AD-1771-594F158C4784}"/>
              </a:ext>
            </a:extLst>
          </p:cNvPr>
          <p:cNvSpPr txBox="1"/>
          <p:nvPr/>
        </p:nvSpPr>
        <p:spPr>
          <a:xfrm>
            <a:off x="9029700" y="348112"/>
            <a:ext cx="2686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Rocket Animated sequence:</a:t>
            </a:r>
          </a:p>
          <a:p>
            <a:endParaRPr lang="en-US" b="1" dirty="0"/>
          </a:p>
          <a:p>
            <a:r>
              <a:rPr lang="en-US" dirty="0"/>
              <a:t>We need to define the animation sequence frame.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Draw a box around the whole animation sequence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Make small invisible markers at the top left and bottom right to define the animation box.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Group the rocket and animation box markers.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Save each frame as a PNG.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Upload to Gif Maker.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C7CF58-265A-CABD-CE79-CFBD1E49E4C4}"/>
              </a:ext>
            </a:extLst>
          </p:cNvPr>
          <p:cNvCxnSpPr/>
          <p:nvPr/>
        </p:nvCxnSpPr>
        <p:spPr>
          <a:xfrm>
            <a:off x="1552575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A3CCB2-722A-9094-4198-CBB62049F247}"/>
              </a:ext>
            </a:extLst>
          </p:cNvPr>
          <p:cNvCxnSpPr/>
          <p:nvPr/>
        </p:nvCxnSpPr>
        <p:spPr>
          <a:xfrm>
            <a:off x="2838450" y="-9525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1BA893-2583-5A94-F8C3-170417587A80}"/>
              </a:ext>
            </a:extLst>
          </p:cNvPr>
          <p:cNvCxnSpPr/>
          <p:nvPr/>
        </p:nvCxnSpPr>
        <p:spPr>
          <a:xfrm>
            <a:off x="4038600" y="-1905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D636B3-4C40-1061-603A-6FE40B653039}"/>
              </a:ext>
            </a:extLst>
          </p:cNvPr>
          <p:cNvCxnSpPr/>
          <p:nvPr/>
        </p:nvCxnSpPr>
        <p:spPr>
          <a:xfrm>
            <a:off x="5324475" y="-28575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16B6FBE-4625-AB3F-5AFB-E0323D18B001}"/>
              </a:ext>
            </a:extLst>
          </p:cNvPr>
          <p:cNvCxnSpPr/>
          <p:nvPr/>
        </p:nvCxnSpPr>
        <p:spPr>
          <a:xfrm>
            <a:off x="6457950" y="-3810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8E3AE7-58FE-543C-C5E9-D11E35CB5624}"/>
              </a:ext>
            </a:extLst>
          </p:cNvPr>
          <p:cNvCxnSpPr/>
          <p:nvPr/>
        </p:nvCxnSpPr>
        <p:spPr>
          <a:xfrm>
            <a:off x="7581900" y="-3810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C75B93-4669-CAA7-E163-CC6B68264AF1}"/>
              </a:ext>
            </a:extLst>
          </p:cNvPr>
          <p:cNvCxnSpPr/>
          <p:nvPr/>
        </p:nvCxnSpPr>
        <p:spPr>
          <a:xfrm>
            <a:off x="8724900" y="-1905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5AD69F-40C4-1E3E-6C43-33F1E0B3D539}"/>
              </a:ext>
            </a:extLst>
          </p:cNvPr>
          <p:cNvCxnSpPr/>
          <p:nvPr/>
        </p:nvCxnSpPr>
        <p:spPr>
          <a:xfrm flipH="1" flipV="1">
            <a:off x="7750332" y="348112"/>
            <a:ext cx="1174593" cy="1833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C4B778-51AF-7B8C-603E-C68A09F86A15}"/>
              </a:ext>
            </a:extLst>
          </p:cNvPr>
          <p:cNvCxnSpPr/>
          <p:nvPr/>
        </p:nvCxnSpPr>
        <p:spPr>
          <a:xfrm flipH="1">
            <a:off x="8583250" y="2181224"/>
            <a:ext cx="341674" cy="4150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93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2411334" y="133836"/>
            <a:ext cx="73174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we need to design a luxury rocket ship to explore Invention Universe</a:t>
            </a:r>
            <a:endParaRPr/>
          </a:p>
        </p:txBody>
      </p:sp>
      <p:grpSp>
        <p:nvGrpSpPr>
          <p:cNvPr id="102" name="Google Shape;102;p3"/>
          <p:cNvGrpSpPr/>
          <p:nvPr/>
        </p:nvGrpSpPr>
        <p:grpSpPr>
          <a:xfrm rot="249079">
            <a:off x="4222055" y="1117423"/>
            <a:ext cx="3616147" cy="3448125"/>
            <a:chOff x="4136797" y="1117423"/>
            <a:chExt cx="3616147" cy="3448125"/>
          </a:xfrm>
        </p:grpSpPr>
        <p:sp>
          <p:nvSpPr>
            <p:cNvPr id="103" name="Google Shape;103;p3"/>
            <p:cNvSpPr/>
            <p:nvPr/>
          </p:nvSpPr>
          <p:spPr>
            <a:xfrm>
              <a:off x="5679424" y="4161411"/>
              <a:ext cx="701410" cy="40413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6E6E"/>
                </a:gs>
                <a:gs pos="50000">
                  <a:srgbClr val="9F9F9F"/>
                </a:gs>
                <a:gs pos="100000">
                  <a:srgbClr val="BFBFBF"/>
                </a:gs>
              </a:gsLst>
              <a:lin ang="0" scaled="0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136797" y="2409855"/>
              <a:ext cx="3616147" cy="1664643"/>
            </a:xfrm>
            <a:custGeom>
              <a:avLst/>
              <a:gdLst/>
              <a:ahLst/>
              <a:cxnLst/>
              <a:rect l="l" t="t" r="r" b="b"/>
              <a:pathLst>
                <a:path w="5968013" h="2558375" extrusionOk="0">
                  <a:moveTo>
                    <a:pt x="3044758" y="0"/>
                  </a:moveTo>
                  <a:lnTo>
                    <a:pt x="554477" y="1215958"/>
                  </a:lnTo>
                  <a:lnTo>
                    <a:pt x="0" y="2402732"/>
                  </a:lnTo>
                  <a:lnTo>
                    <a:pt x="963039" y="1828800"/>
                  </a:lnTo>
                  <a:lnTo>
                    <a:pt x="1177047" y="2324911"/>
                  </a:lnTo>
                  <a:lnTo>
                    <a:pt x="3005847" y="1342417"/>
                  </a:lnTo>
                  <a:lnTo>
                    <a:pt x="4815192" y="2412460"/>
                  </a:lnTo>
                  <a:lnTo>
                    <a:pt x="5048656" y="1896894"/>
                  </a:lnTo>
                  <a:lnTo>
                    <a:pt x="5968013" y="2558375"/>
                  </a:lnTo>
                  <a:lnTo>
                    <a:pt x="5578908" y="1215716"/>
                  </a:lnTo>
                  <a:lnTo>
                    <a:pt x="3044758" y="0"/>
                  </a:lnTo>
                  <a:close/>
                </a:path>
              </a:pathLst>
            </a:custGeom>
            <a:solidFill>
              <a:srgbClr val="D86CCC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158144" y="1692781"/>
              <a:ext cx="1629389" cy="2626866"/>
            </a:xfrm>
            <a:custGeom>
              <a:avLst/>
              <a:gdLst/>
              <a:ahLst/>
              <a:cxnLst/>
              <a:rect l="l" t="t" r="r" b="b"/>
              <a:pathLst>
                <a:path w="3386334" h="4673193" extrusionOk="0">
                  <a:moveTo>
                    <a:pt x="1619067" y="340697"/>
                  </a:moveTo>
                  <a:cubicBezTo>
                    <a:pt x="1575293" y="514173"/>
                    <a:pt x="1597990" y="822216"/>
                    <a:pt x="1414786" y="1089726"/>
                  </a:cubicBezTo>
                  <a:cubicBezTo>
                    <a:pt x="1231582" y="1357237"/>
                    <a:pt x="746821" y="1509637"/>
                    <a:pt x="519842" y="1945760"/>
                  </a:cubicBezTo>
                  <a:cubicBezTo>
                    <a:pt x="292863" y="2381883"/>
                    <a:pt x="-152988" y="3252510"/>
                    <a:pt x="52914" y="3706467"/>
                  </a:cubicBezTo>
                  <a:cubicBezTo>
                    <a:pt x="258816" y="4160424"/>
                    <a:pt x="1220233" y="4627352"/>
                    <a:pt x="1755254" y="4669505"/>
                  </a:cubicBezTo>
                  <a:cubicBezTo>
                    <a:pt x="2290275" y="4711658"/>
                    <a:pt x="3024714" y="4387403"/>
                    <a:pt x="3263042" y="3959386"/>
                  </a:cubicBezTo>
                  <a:cubicBezTo>
                    <a:pt x="3501370" y="3531369"/>
                    <a:pt x="3348969" y="2565088"/>
                    <a:pt x="3185220" y="2101403"/>
                  </a:cubicBezTo>
                  <a:cubicBezTo>
                    <a:pt x="3021471" y="1637718"/>
                    <a:pt x="2454024" y="1431815"/>
                    <a:pt x="2280548" y="1177275"/>
                  </a:cubicBezTo>
                  <a:cubicBezTo>
                    <a:pt x="2107072" y="922735"/>
                    <a:pt x="2178408" y="758985"/>
                    <a:pt x="2144361" y="574160"/>
                  </a:cubicBezTo>
                  <a:cubicBezTo>
                    <a:pt x="2110314" y="389335"/>
                    <a:pt x="2154089" y="155871"/>
                    <a:pt x="2076268" y="68322"/>
                  </a:cubicBezTo>
                  <a:cubicBezTo>
                    <a:pt x="1998447" y="-19227"/>
                    <a:pt x="1766603" y="-19226"/>
                    <a:pt x="1677433" y="48867"/>
                  </a:cubicBezTo>
                  <a:cubicBezTo>
                    <a:pt x="1583399" y="102369"/>
                    <a:pt x="1662841" y="167221"/>
                    <a:pt x="1619067" y="340697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3"/>
            <p:cNvGrpSpPr/>
            <p:nvPr/>
          </p:nvGrpSpPr>
          <p:grpSpPr>
            <a:xfrm>
              <a:off x="5483621" y="2629687"/>
              <a:ext cx="489219" cy="588638"/>
              <a:chOff x="5389123" y="3035030"/>
              <a:chExt cx="807396" cy="904672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5389123" y="3035030"/>
                <a:ext cx="807396" cy="904672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5535038" y="3200400"/>
                <a:ext cx="486383" cy="564204"/>
              </a:xfrm>
              <a:prstGeom prst="ellipse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>
              <a:off x="6219057" y="3104395"/>
              <a:ext cx="410786" cy="266891"/>
              <a:chOff x="5389123" y="3035030"/>
              <a:chExt cx="807396" cy="904672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5389123" y="3035030"/>
                <a:ext cx="807396" cy="904672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5535038" y="3200400"/>
                <a:ext cx="486383" cy="564204"/>
              </a:xfrm>
              <a:prstGeom prst="ellipse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" name="Google Shape;112;p3"/>
            <p:cNvSpPr/>
            <p:nvPr/>
          </p:nvSpPr>
          <p:spPr>
            <a:xfrm>
              <a:off x="5726578" y="1211892"/>
              <a:ext cx="654256" cy="727886"/>
            </a:xfrm>
            <a:custGeom>
              <a:avLst/>
              <a:gdLst/>
              <a:ahLst/>
              <a:cxnLst/>
              <a:rect l="l" t="t" r="r" b="b"/>
              <a:pathLst>
                <a:path w="1079770" h="1118681" extrusionOk="0">
                  <a:moveTo>
                    <a:pt x="544749" y="0"/>
                  </a:moveTo>
                  <a:lnTo>
                    <a:pt x="0" y="1070043"/>
                  </a:lnTo>
                  <a:lnTo>
                    <a:pt x="554477" y="817123"/>
                  </a:lnTo>
                  <a:lnTo>
                    <a:pt x="1079770" y="1118681"/>
                  </a:lnTo>
                  <a:lnTo>
                    <a:pt x="544749" y="0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767837" y="1938682"/>
              <a:ext cx="571737" cy="38051"/>
            </a:xfrm>
            <a:prstGeom prst="ellipse">
              <a:avLst/>
            </a:prstGeom>
            <a:solidFill>
              <a:srgbClr val="FFC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679424" y="2069491"/>
              <a:ext cx="752492" cy="86542"/>
            </a:xfrm>
            <a:prstGeom prst="ellipse">
              <a:avLst/>
            </a:prstGeom>
            <a:solidFill>
              <a:srgbClr val="FFC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572033" y="2242475"/>
              <a:ext cx="968723" cy="86542"/>
            </a:xfrm>
            <a:prstGeom prst="ellipse">
              <a:avLst/>
            </a:prstGeom>
            <a:solidFill>
              <a:srgbClr val="FFC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972838" y="1117423"/>
              <a:ext cx="178425" cy="188939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557469" y="3242177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793093" y="3137206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599" y="3040116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7218736" y="3223803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7015368" y="3118832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811992" y="3021742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383162" y="4524409"/>
            <a:ext cx="1349897" cy="1216167"/>
            <a:chOff x="5383162" y="4524409"/>
            <a:chExt cx="1349897" cy="1216167"/>
          </a:xfrm>
        </p:grpSpPr>
        <p:sp>
          <p:nvSpPr>
            <p:cNvPr id="124" name="Google Shape;124;p3"/>
            <p:cNvSpPr/>
            <p:nvPr/>
          </p:nvSpPr>
          <p:spPr>
            <a:xfrm>
              <a:off x="5383162" y="4542223"/>
              <a:ext cx="1349897" cy="1198353"/>
            </a:xfrm>
            <a:custGeom>
              <a:avLst/>
              <a:gdLst/>
              <a:ahLst/>
              <a:cxnLst/>
              <a:rect l="l" t="t" r="r" b="b"/>
              <a:pathLst>
                <a:path w="1764815" h="1480758" extrusionOk="0">
                  <a:moveTo>
                    <a:pt x="702636" y="9367"/>
                  </a:moveTo>
                  <a:cubicBezTo>
                    <a:pt x="566449" y="9367"/>
                    <a:pt x="487006" y="-8467"/>
                    <a:pt x="420534" y="9367"/>
                  </a:cubicBezTo>
                  <a:cubicBezTo>
                    <a:pt x="354062" y="27201"/>
                    <a:pt x="315151" y="61248"/>
                    <a:pt x="303802" y="116371"/>
                  </a:cubicBezTo>
                  <a:cubicBezTo>
                    <a:pt x="292453" y="171494"/>
                    <a:pt x="315151" y="289847"/>
                    <a:pt x="352440" y="340107"/>
                  </a:cubicBezTo>
                  <a:cubicBezTo>
                    <a:pt x="389729" y="390367"/>
                    <a:pt x="499976" y="372533"/>
                    <a:pt x="527538" y="417929"/>
                  </a:cubicBezTo>
                  <a:cubicBezTo>
                    <a:pt x="555100" y="463325"/>
                    <a:pt x="579419" y="565465"/>
                    <a:pt x="517811" y="612482"/>
                  </a:cubicBezTo>
                  <a:cubicBezTo>
                    <a:pt x="456203" y="659499"/>
                    <a:pt x="242193" y="743805"/>
                    <a:pt x="157887" y="700031"/>
                  </a:cubicBezTo>
                  <a:cubicBezTo>
                    <a:pt x="73581" y="656257"/>
                    <a:pt x="36291" y="377397"/>
                    <a:pt x="11972" y="349835"/>
                  </a:cubicBezTo>
                  <a:cubicBezTo>
                    <a:pt x="-12347" y="322273"/>
                    <a:pt x="7108" y="453596"/>
                    <a:pt x="11972" y="534660"/>
                  </a:cubicBezTo>
                  <a:cubicBezTo>
                    <a:pt x="16836" y="615724"/>
                    <a:pt x="-26939" y="771367"/>
                    <a:pt x="41155" y="836218"/>
                  </a:cubicBezTo>
                  <a:cubicBezTo>
                    <a:pt x="109249" y="901069"/>
                    <a:pt x="316772" y="930252"/>
                    <a:pt x="420534" y="923767"/>
                  </a:cubicBezTo>
                  <a:cubicBezTo>
                    <a:pt x="524296" y="917282"/>
                    <a:pt x="621572" y="795686"/>
                    <a:pt x="663725" y="797307"/>
                  </a:cubicBezTo>
                  <a:cubicBezTo>
                    <a:pt x="705878" y="798928"/>
                    <a:pt x="688044" y="871886"/>
                    <a:pt x="673453" y="933494"/>
                  </a:cubicBezTo>
                  <a:cubicBezTo>
                    <a:pt x="658862" y="995102"/>
                    <a:pt x="634543" y="1121562"/>
                    <a:pt x="576177" y="1166958"/>
                  </a:cubicBezTo>
                  <a:cubicBezTo>
                    <a:pt x="517811" y="1212354"/>
                    <a:pt x="375138" y="1153988"/>
                    <a:pt x="323257" y="1205869"/>
                  </a:cubicBezTo>
                  <a:cubicBezTo>
                    <a:pt x="271376" y="1257750"/>
                    <a:pt x="253542" y="1455545"/>
                    <a:pt x="264891" y="1478243"/>
                  </a:cubicBezTo>
                  <a:cubicBezTo>
                    <a:pt x="276240" y="1500941"/>
                    <a:pt x="334606" y="1363132"/>
                    <a:pt x="391351" y="1342056"/>
                  </a:cubicBezTo>
                  <a:cubicBezTo>
                    <a:pt x="448096" y="1320980"/>
                    <a:pt x="542130" y="1377724"/>
                    <a:pt x="605360" y="1351784"/>
                  </a:cubicBezTo>
                  <a:cubicBezTo>
                    <a:pt x="668590" y="1325844"/>
                    <a:pt x="712364" y="1197763"/>
                    <a:pt x="770730" y="1186414"/>
                  </a:cubicBezTo>
                  <a:cubicBezTo>
                    <a:pt x="829096" y="1175065"/>
                    <a:pt x="908538" y="1239916"/>
                    <a:pt x="955555" y="1283690"/>
                  </a:cubicBezTo>
                  <a:cubicBezTo>
                    <a:pt x="1002572" y="1327464"/>
                    <a:pt x="950692" y="1486349"/>
                    <a:pt x="1052832" y="1449060"/>
                  </a:cubicBezTo>
                  <a:cubicBezTo>
                    <a:pt x="1154972" y="1411771"/>
                    <a:pt x="1521381" y="1110214"/>
                    <a:pt x="1568398" y="1059954"/>
                  </a:cubicBezTo>
                  <a:cubicBezTo>
                    <a:pt x="1615415" y="1009695"/>
                    <a:pt x="1403028" y="1157231"/>
                    <a:pt x="1334934" y="1147503"/>
                  </a:cubicBezTo>
                  <a:cubicBezTo>
                    <a:pt x="1266840" y="1137775"/>
                    <a:pt x="1214959" y="1072924"/>
                    <a:pt x="1159836" y="1001588"/>
                  </a:cubicBezTo>
                  <a:cubicBezTo>
                    <a:pt x="1104713" y="930252"/>
                    <a:pt x="965283" y="789201"/>
                    <a:pt x="1004194" y="719486"/>
                  </a:cubicBezTo>
                  <a:cubicBezTo>
                    <a:pt x="1043105" y="649771"/>
                    <a:pt x="1300887" y="575193"/>
                    <a:pt x="1393300" y="583299"/>
                  </a:cubicBezTo>
                  <a:cubicBezTo>
                    <a:pt x="1485713" y="591405"/>
                    <a:pt x="1497062" y="779473"/>
                    <a:pt x="1558670" y="768124"/>
                  </a:cubicBezTo>
                  <a:cubicBezTo>
                    <a:pt x="1620279" y="756775"/>
                    <a:pt x="1746738" y="589784"/>
                    <a:pt x="1762951" y="515205"/>
                  </a:cubicBezTo>
                  <a:cubicBezTo>
                    <a:pt x="1779164" y="440626"/>
                    <a:pt x="1685130" y="327137"/>
                    <a:pt x="1655947" y="320652"/>
                  </a:cubicBezTo>
                  <a:cubicBezTo>
                    <a:pt x="1626764" y="314167"/>
                    <a:pt x="1641355" y="463324"/>
                    <a:pt x="1587853" y="476294"/>
                  </a:cubicBezTo>
                  <a:cubicBezTo>
                    <a:pt x="1534351" y="489264"/>
                    <a:pt x="1370602" y="453596"/>
                    <a:pt x="1334934" y="398473"/>
                  </a:cubicBezTo>
                  <a:cubicBezTo>
                    <a:pt x="1299266" y="343350"/>
                    <a:pt x="1390058" y="210405"/>
                    <a:pt x="1373845" y="145554"/>
                  </a:cubicBezTo>
                  <a:cubicBezTo>
                    <a:pt x="1357632" y="80703"/>
                    <a:pt x="1351146" y="30444"/>
                    <a:pt x="1237657" y="9367"/>
                  </a:cubicBezTo>
                  <a:cubicBezTo>
                    <a:pt x="1124168" y="-11710"/>
                    <a:pt x="838823" y="9367"/>
                    <a:pt x="702636" y="93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flipH="1">
              <a:off x="5704839" y="4524409"/>
              <a:ext cx="650579" cy="915534"/>
            </a:xfrm>
            <a:custGeom>
              <a:avLst/>
              <a:gdLst/>
              <a:ahLst/>
              <a:cxnLst/>
              <a:rect l="l" t="t" r="r" b="b"/>
              <a:pathLst>
                <a:path w="1764815" h="1480758" extrusionOk="0">
                  <a:moveTo>
                    <a:pt x="702636" y="9367"/>
                  </a:moveTo>
                  <a:cubicBezTo>
                    <a:pt x="566449" y="9367"/>
                    <a:pt x="487006" y="-8467"/>
                    <a:pt x="420534" y="9367"/>
                  </a:cubicBezTo>
                  <a:cubicBezTo>
                    <a:pt x="354062" y="27201"/>
                    <a:pt x="315151" y="61248"/>
                    <a:pt x="303802" y="116371"/>
                  </a:cubicBezTo>
                  <a:cubicBezTo>
                    <a:pt x="292453" y="171494"/>
                    <a:pt x="315151" y="289847"/>
                    <a:pt x="352440" y="340107"/>
                  </a:cubicBezTo>
                  <a:cubicBezTo>
                    <a:pt x="389729" y="390367"/>
                    <a:pt x="499976" y="372533"/>
                    <a:pt x="527538" y="417929"/>
                  </a:cubicBezTo>
                  <a:cubicBezTo>
                    <a:pt x="555100" y="463325"/>
                    <a:pt x="579419" y="565465"/>
                    <a:pt x="517811" y="612482"/>
                  </a:cubicBezTo>
                  <a:cubicBezTo>
                    <a:pt x="456203" y="659499"/>
                    <a:pt x="242193" y="743805"/>
                    <a:pt x="157887" y="700031"/>
                  </a:cubicBezTo>
                  <a:cubicBezTo>
                    <a:pt x="73581" y="656257"/>
                    <a:pt x="36291" y="377397"/>
                    <a:pt x="11972" y="349835"/>
                  </a:cubicBezTo>
                  <a:cubicBezTo>
                    <a:pt x="-12347" y="322273"/>
                    <a:pt x="7108" y="453596"/>
                    <a:pt x="11972" y="534660"/>
                  </a:cubicBezTo>
                  <a:cubicBezTo>
                    <a:pt x="16836" y="615724"/>
                    <a:pt x="-26939" y="771367"/>
                    <a:pt x="41155" y="836218"/>
                  </a:cubicBezTo>
                  <a:cubicBezTo>
                    <a:pt x="109249" y="901069"/>
                    <a:pt x="316772" y="930252"/>
                    <a:pt x="420534" y="923767"/>
                  </a:cubicBezTo>
                  <a:cubicBezTo>
                    <a:pt x="524296" y="917282"/>
                    <a:pt x="621572" y="795686"/>
                    <a:pt x="663725" y="797307"/>
                  </a:cubicBezTo>
                  <a:cubicBezTo>
                    <a:pt x="705878" y="798928"/>
                    <a:pt x="688044" y="871886"/>
                    <a:pt x="673453" y="933494"/>
                  </a:cubicBezTo>
                  <a:cubicBezTo>
                    <a:pt x="658862" y="995102"/>
                    <a:pt x="634543" y="1121562"/>
                    <a:pt x="576177" y="1166958"/>
                  </a:cubicBezTo>
                  <a:cubicBezTo>
                    <a:pt x="517811" y="1212354"/>
                    <a:pt x="375138" y="1153988"/>
                    <a:pt x="323257" y="1205869"/>
                  </a:cubicBezTo>
                  <a:cubicBezTo>
                    <a:pt x="271376" y="1257750"/>
                    <a:pt x="253542" y="1455545"/>
                    <a:pt x="264891" y="1478243"/>
                  </a:cubicBezTo>
                  <a:cubicBezTo>
                    <a:pt x="276240" y="1500941"/>
                    <a:pt x="334606" y="1363132"/>
                    <a:pt x="391351" y="1342056"/>
                  </a:cubicBezTo>
                  <a:cubicBezTo>
                    <a:pt x="448096" y="1320980"/>
                    <a:pt x="542130" y="1377724"/>
                    <a:pt x="605360" y="1351784"/>
                  </a:cubicBezTo>
                  <a:cubicBezTo>
                    <a:pt x="668590" y="1325844"/>
                    <a:pt x="712364" y="1197763"/>
                    <a:pt x="770730" y="1186414"/>
                  </a:cubicBezTo>
                  <a:cubicBezTo>
                    <a:pt x="829096" y="1175065"/>
                    <a:pt x="908538" y="1239916"/>
                    <a:pt x="955555" y="1283690"/>
                  </a:cubicBezTo>
                  <a:cubicBezTo>
                    <a:pt x="1002572" y="1327464"/>
                    <a:pt x="950692" y="1486349"/>
                    <a:pt x="1052832" y="1449060"/>
                  </a:cubicBezTo>
                  <a:cubicBezTo>
                    <a:pt x="1154972" y="1411771"/>
                    <a:pt x="1521381" y="1110214"/>
                    <a:pt x="1568398" y="1059954"/>
                  </a:cubicBezTo>
                  <a:cubicBezTo>
                    <a:pt x="1615415" y="1009695"/>
                    <a:pt x="1403028" y="1157231"/>
                    <a:pt x="1334934" y="1147503"/>
                  </a:cubicBezTo>
                  <a:cubicBezTo>
                    <a:pt x="1266840" y="1137775"/>
                    <a:pt x="1214959" y="1072924"/>
                    <a:pt x="1159836" y="1001588"/>
                  </a:cubicBezTo>
                  <a:cubicBezTo>
                    <a:pt x="1104713" y="930252"/>
                    <a:pt x="965283" y="789201"/>
                    <a:pt x="1004194" y="719486"/>
                  </a:cubicBezTo>
                  <a:cubicBezTo>
                    <a:pt x="1043105" y="649771"/>
                    <a:pt x="1300887" y="575193"/>
                    <a:pt x="1393300" y="583299"/>
                  </a:cubicBezTo>
                  <a:cubicBezTo>
                    <a:pt x="1485713" y="591405"/>
                    <a:pt x="1497062" y="779473"/>
                    <a:pt x="1558670" y="768124"/>
                  </a:cubicBezTo>
                  <a:cubicBezTo>
                    <a:pt x="1620279" y="756775"/>
                    <a:pt x="1746738" y="589784"/>
                    <a:pt x="1762951" y="515205"/>
                  </a:cubicBezTo>
                  <a:cubicBezTo>
                    <a:pt x="1779164" y="440626"/>
                    <a:pt x="1685130" y="327137"/>
                    <a:pt x="1655947" y="320652"/>
                  </a:cubicBezTo>
                  <a:cubicBezTo>
                    <a:pt x="1626764" y="314167"/>
                    <a:pt x="1641355" y="463324"/>
                    <a:pt x="1587853" y="476294"/>
                  </a:cubicBezTo>
                  <a:cubicBezTo>
                    <a:pt x="1534351" y="489264"/>
                    <a:pt x="1370602" y="453596"/>
                    <a:pt x="1334934" y="398473"/>
                  </a:cubicBezTo>
                  <a:cubicBezTo>
                    <a:pt x="1299266" y="343350"/>
                    <a:pt x="1390058" y="210405"/>
                    <a:pt x="1373845" y="145554"/>
                  </a:cubicBezTo>
                  <a:cubicBezTo>
                    <a:pt x="1357632" y="80703"/>
                    <a:pt x="1351146" y="30444"/>
                    <a:pt x="1237657" y="9367"/>
                  </a:cubicBezTo>
                  <a:cubicBezTo>
                    <a:pt x="1124168" y="-11710"/>
                    <a:pt x="838823" y="9367"/>
                    <a:pt x="702636" y="93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44870" y="4561445"/>
              <a:ext cx="206394" cy="453358"/>
            </a:xfrm>
            <a:custGeom>
              <a:avLst/>
              <a:gdLst/>
              <a:ahLst/>
              <a:cxnLst/>
              <a:rect l="l" t="t" r="r" b="b"/>
              <a:pathLst>
                <a:path w="1764815" h="1480758" extrusionOk="0">
                  <a:moveTo>
                    <a:pt x="702636" y="9367"/>
                  </a:moveTo>
                  <a:cubicBezTo>
                    <a:pt x="566449" y="9367"/>
                    <a:pt x="487006" y="-8467"/>
                    <a:pt x="420534" y="9367"/>
                  </a:cubicBezTo>
                  <a:cubicBezTo>
                    <a:pt x="354062" y="27201"/>
                    <a:pt x="315151" y="61248"/>
                    <a:pt x="303802" y="116371"/>
                  </a:cubicBezTo>
                  <a:cubicBezTo>
                    <a:pt x="292453" y="171494"/>
                    <a:pt x="315151" y="289847"/>
                    <a:pt x="352440" y="340107"/>
                  </a:cubicBezTo>
                  <a:cubicBezTo>
                    <a:pt x="389729" y="390367"/>
                    <a:pt x="499976" y="372533"/>
                    <a:pt x="527538" y="417929"/>
                  </a:cubicBezTo>
                  <a:cubicBezTo>
                    <a:pt x="555100" y="463325"/>
                    <a:pt x="579419" y="565465"/>
                    <a:pt x="517811" y="612482"/>
                  </a:cubicBezTo>
                  <a:cubicBezTo>
                    <a:pt x="456203" y="659499"/>
                    <a:pt x="242193" y="743805"/>
                    <a:pt x="157887" y="700031"/>
                  </a:cubicBezTo>
                  <a:cubicBezTo>
                    <a:pt x="73581" y="656257"/>
                    <a:pt x="36291" y="377397"/>
                    <a:pt x="11972" y="349835"/>
                  </a:cubicBezTo>
                  <a:cubicBezTo>
                    <a:pt x="-12347" y="322273"/>
                    <a:pt x="7108" y="453596"/>
                    <a:pt x="11972" y="534660"/>
                  </a:cubicBezTo>
                  <a:cubicBezTo>
                    <a:pt x="16836" y="615724"/>
                    <a:pt x="-26939" y="771367"/>
                    <a:pt x="41155" y="836218"/>
                  </a:cubicBezTo>
                  <a:cubicBezTo>
                    <a:pt x="109249" y="901069"/>
                    <a:pt x="316772" y="930252"/>
                    <a:pt x="420534" y="923767"/>
                  </a:cubicBezTo>
                  <a:cubicBezTo>
                    <a:pt x="524296" y="917282"/>
                    <a:pt x="621572" y="795686"/>
                    <a:pt x="663725" y="797307"/>
                  </a:cubicBezTo>
                  <a:cubicBezTo>
                    <a:pt x="705878" y="798928"/>
                    <a:pt x="688044" y="871886"/>
                    <a:pt x="673453" y="933494"/>
                  </a:cubicBezTo>
                  <a:cubicBezTo>
                    <a:pt x="658862" y="995102"/>
                    <a:pt x="634543" y="1121562"/>
                    <a:pt x="576177" y="1166958"/>
                  </a:cubicBezTo>
                  <a:cubicBezTo>
                    <a:pt x="517811" y="1212354"/>
                    <a:pt x="375138" y="1153988"/>
                    <a:pt x="323257" y="1205869"/>
                  </a:cubicBezTo>
                  <a:cubicBezTo>
                    <a:pt x="271376" y="1257750"/>
                    <a:pt x="253542" y="1455545"/>
                    <a:pt x="264891" y="1478243"/>
                  </a:cubicBezTo>
                  <a:cubicBezTo>
                    <a:pt x="276240" y="1500941"/>
                    <a:pt x="334606" y="1363132"/>
                    <a:pt x="391351" y="1342056"/>
                  </a:cubicBezTo>
                  <a:cubicBezTo>
                    <a:pt x="448096" y="1320980"/>
                    <a:pt x="542130" y="1377724"/>
                    <a:pt x="605360" y="1351784"/>
                  </a:cubicBezTo>
                  <a:cubicBezTo>
                    <a:pt x="668590" y="1325844"/>
                    <a:pt x="712364" y="1197763"/>
                    <a:pt x="770730" y="1186414"/>
                  </a:cubicBezTo>
                  <a:cubicBezTo>
                    <a:pt x="829096" y="1175065"/>
                    <a:pt x="908538" y="1239916"/>
                    <a:pt x="955555" y="1283690"/>
                  </a:cubicBezTo>
                  <a:cubicBezTo>
                    <a:pt x="1002572" y="1327464"/>
                    <a:pt x="950692" y="1486349"/>
                    <a:pt x="1052832" y="1449060"/>
                  </a:cubicBezTo>
                  <a:cubicBezTo>
                    <a:pt x="1154972" y="1411771"/>
                    <a:pt x="1521381" y="1110214"/>
                    <a:pt x="1568398" y="1059954"/>
                  </a:cubicBezTo>
                  <a:cubicBezTo>
                    <a:pt x="1615415" y="1009695"/>
                    <a:pt x="1403028" y="1157231"/>
                    <a:pt x="1334934" y="1147503"/>
                  </a:cubicBezTo>
                  <a:cubicBezTo>
                    <a:pt x="1266840" y="1137775"/>
                    <a:pt x="1214959" y="1072924"/>
                    <a:pt x="1159836" y="1001588"/>
                  </a:cubicBezTo>
                  <a:cubicBezTo>
                    <a:pt x="1104713" y="930252"/>
                    <a:pt x="965283" y="789201"/>
                    <a:pt x="1004194" y="719486"/>
                  </a:cubicBezTo>
                  <a:cubicBezTo>
                    <a:pt x="1043105" y="649771"/>
                    <a:pt x="1300887" y="575193"/>
                    <a:pt x="1393300" y="583299"/>
                  </a:cubicBezTo>
                  <a:cubicBezTo>
                    <a:pt x="1485713" y="591405"/>
                    <a:pt x="1497062" y="779473"/>
                    <a:pt x="1558670" y="768124"/>
                  </a:cubicBezTo>
                  <a:cubicBezTo>
                    <a:pt x="1620279" y="756775"/>
                    <a:pt x="1746738" y="589784"/>
                    <a:pt x="1762951" y="515205"/>
                  </a:cubicBezTo>
                  <a:cubicBezTo>
                    <a:pt x="1779164" y="440626"/>
                    <a:pt x="1685130" y="327137"/>
                    <a:pt x="1655947" y="320652"/>
                  </a:cubicBezTo>
                  <a:cubicBezTo>
                    <a:pt x="1626764" y="314167"/>
                    <a:pt x="1641355" y="463324"/>
                    <a:pt x="1587853" y="476294"/>
                  </a:cubicBezTo>
                  <a:cubicBezTo>
                    <a:pt x="1534351" y="489264"/>
                    <a:pt x="1370602" y="453596"/>
                    <a:pt x="1334934" y="398473"/>
                  </a:cubicBezTo>
                  <a:cubicBezTo>
                    <a:pt x="1299266" y="343350"/>
                    <a:pt x="1390058" y="210405"/>
                    <a:pt x="1373845" y="145554"/>
                  </a:cubicBezTo>
                  <a:cubicBezTo>
                    <a:pt x="1357632" y="80703"/>
                    <a:pt x="1351146" y="30444"/>
                    <a:pt x="1237657" y="9367"/>
                  </a:cubicBezTo>
                  <a:cubicBezTo>
                    <a:pt x="1124168" y="-11710"/>
                    <a:pt x="838823" y="9367"/>
                    <a:pt x="702636" y="936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/>
        </p:nvSpPr>
        <p:spPr>
          <a:xfrm>
            <a:off x="2411334" y="133836"/>
            <a:ext cx="73174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we need to design a luxury rocket ship to explore Invention Universe</a:t>
            </a:r>
            <a:endParaRPr/>
          </a:p>
        </p:txBody>
      </p:sp>
      <p:grpSp>
        <p:nvGrpSpPr>
          <p:cNvPr id="132" name="Google Shape;132;p4"/>
          <p:cNvGrpSpPr/>
          <p:nvPr/>
        </p:nvGrpSpPr>
        <p:grpSpPr>
          <a:xfrm>
            <a:off x="4136797" y="1117423"/>
            <a:ext cx="3616147" cy="3448125"/>
            <a:chOff x="4136797" y="1117423"/>
            <a:chExt cx="3616147" cy="3448125"/>
          </a:xfrm>
        </p:grpSpPr>
        <p:sp>
          <p:nvSpPr>
            <p:cNvPr id="133" name="Google Shape;133;p4"/>
            <p:cNvSpPr/>
            <p:nvPr/>
          </p:nvSpPr>
          <p:spPr>
            <a:xfrm>
              <a:off x="5679424" y="4161411"/>
              <a:ext cx="701410" cy="40413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6E6E"/>
                </a:gs>
                <a:gs pos="50000">
                  <a:srgbClr val="9F9F9F"/>
                </a:gs>
                <a:gs pos="100000">
                  <a:srgbClr val="BFBFBF"/>
                </a:gs>
              </a:gsLst>
              <a:lin ang="0" scaled="0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136797" y="2409855"/>
              <a:ext cx="3616147" cy="1664643"/>
            </a:xfrm>
            <a:custGeom>
              <a:avLst/>
              <a:gdLst/>
              <a:ahLst/>
              <a:cxnLst/>
              <a:rect l="l" t="t" r="r" b="b"/>
              <a:pathLst>
                <a:path w="5968013" h="2558375" extrusionOk="0">
                  <a:moveTo>
                    <a:pt x="3044758" y="0"/>
                  </a:moveTo>
                  <a:lnTo>
                    <a:pt x="554477" y="1215958"/>
                  </a:lnTo>
                  <a:lnTo>
                    <a:pt x="0" y="2402732"/>
                  </a:lnTo>
                  <a:lnTo>
                    <a:pt x="963039" y="1828800"/>
                  </a:lnTo>
                  <a:lnTo>
                    <a:pt x="1177047" y="2324911"/>
                  </a:lnTo>
                  <a:lnTo>
                    <a:pt x="3005847" y="1342417"/>
                  </a:lnTo>
                  <a:lnTo>
                    <a:pt x="4815192" y="2412460"/>
                  </a:lnTo>
                  <a:lnTo>
                    <a:pt x="5048656" y="1896894"/>
                  </a:lnTo>
                  <a:lnTo>
                    <a:pt x="5968013" y="2558375"/>
                  </a:lnTo>
                  <a:lnTo>
                    <a:pt x="5578908" y="1215716"/>
                  </a:lnTo>
                  <a:lnTo>
                    <a:pt x="3044758" y="0"/>
                  </a:lnTo>
                  <a:close/>
                </a:path>
              </a:pathLst>
            </a:custGeom>
            <a:solidFill>
              <a:srgbClr val="D86CCC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158144" y="1692781"/>
              <a:ext cx="1629389" cy="2626866"/>
            </a:xfrm>
            <a:custGeom>
              <a:avLst/>
              <a:gdLst/>
              <a:ahLst/>
              <a:cxnLst/>
              <a:rect l="l" t="t" r="r" b="b"/>
              <a:pathLst>
                <a:path w="3386334" h="4673193" extrusionOk="0">
                  <a:moveTo>
                    <a:pt x="1619067" y="340697"/>
                  </a:moveTo>
                  <a:cubicBezTo>
                    <a:pt x="1575293" y="514173"/>
                    <a:pt x="1597990" y="822216"/>
                    <a:pt x="1414786" y="1089726"/>
                  </a:cubicBezTo>
                  <a:cubicBezTo>
                    <a:pt x="1231582" y="1357237"/>
                    <a:pt x="746821" y="1509637"/>
                    <a:pt x="519842" y="1945760"/>
                  </a:cubicBezTo>
                  <a:cubicBezTo>
                    <a:pt x="292863" y="2381883"/>
                    <a:pt x="-152988" y="3252510"/>
                    <a:pt x="52914" y="3706467"/>
                  </a:cubicBezTo>
                  <a:cubicBezTo>
                    <a:pt x="258816" y="4160424"/>
                    <a:pt x="1220233" y="4627352"/>
                    <a:pt x="1755254" y="4669505"/>
                  </a:cubicBezTo>
                  <a:cubicBezTo>
                    <a:pt x="2290275" y="4711658"/>
                    <a:pt x="3024714" y="4387403"/>
                    <a:pt x="3263042" y="3959386"/>
                  </a:cubicBezTo>
                  <a:cubicBezTo>
                    <a:pt x="3501370" y="3531369"/>
                    <a:pt x="3348969" y="2565088"/>
                    <a:pt x="3185220" y="2101403"/>
                  </a:cubicBezTo>
                  <a:cubicBezTo>
                    <a:pt x="3021471" y="1637718"/>
                    <a:pt x="2454024" y="1431815"/>
                    <a:pt x="2280548" y="1177275"/>
                  </a:cubicBezTo>
                  <a:cubicBezTo>
                    <a:pt x="2107072" y="922735"/>
                    <a:pt x="2178408" y="758985"/>
                    <a:pt x="2144361" y="574160"/>
                  </a:cubicBezTo>
                  <a:cubicBezTo>
                    <a:pt x="2110314" y="389335"/>
                    <a:pt x="2154089" y="155871"/>
                    <a:pt x="2076268" y="68322"/>
                  </a:cubicBezTo>
                  <a:cubicBezTo>
                    <a:pt x="1998447" y="-19227"/>
                    <a:pt x="1766603" y="-19226"/>
                    <a:pt x="1677433" y="48867"/>
                  </a:cubicBezTo>
                  <a:cubicBezTo>
                    <a:pt x="1583399" y="102369"/>
                    <a:pt x="1662841" y="167221"/>
                    <a:pt x="1619067" y="340697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" name="Google Shape;136;p4"/>
            <p:cNvGrpSpPr/>
            <p:nvPr/>
          </p:nvGrpSpPr>
          <p:grpSpPr>
            <a:xfrm>
              <a:off x="5483621" y="2629687"/>
              <a:ext cx="489219" cy="588638"/>
              <a:chOff x="5389123" y="3035030"/>
              <a:chExt cx="807396" cy="904672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5389123" y="3035030"/>
                <a:ext cx="807396" cy="904672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5535038" y="3200400"/>
                <a:ext cx="486383" cy="564204"/>
              </a:xfrm>
              <a:prstGeom prst="ellipse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>
              <a:off x="6219057" y="3104395"/>
              <a:ext cx="410786" cy="266891"/>
              <a:chOff x="5389123" y="3035030"/>
              <a:chExt cx="807396" cy="904672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389123" y="3035030"/>
                <a:ext cx="807396" cy="904672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535038" y="3200400"/>
                <a:ext cx="486383" cy="564204"/>
              </a:xfrm>
              <a:prstGeom prst="ellipse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2" name="Google Shape;142;p4"/>
            <p:cNvSpPr/>
            <p:nvPr/>
          </p:nvSpPr>
          <p:spPr>
            <a:xfrm>
              <a:off x="5726578" y="1211892"/>
              <a:ext cx="654256" cy="727886"/>
            </a:xfrm>
            <a:custGeom>
              <a:avLst/>
              <a:gdLst/>
              <a:ahLst/>
              <a:cxnLst/>
              <a:rect l="l" t="t" r="r" b="b"/>
              <a:pathLst>
                <a:path w="1079770" h="1118681" extrusionOk="0">
                  <a:moveTo>
                    <a:pt x="544749" y="0"/>
                  </a:moveTo>
                  <a:lnTo>
                    <a:pt x="0" y="1070043"/>
                  </a:lnTo>
                  <a:lnTo>
                    <a:pt x="554477" y="817123"/>
                  </a:lnTo>
                  <a:lnTo>
                    <a:pt x="1079770" y="1118681"/>
                  </a:lnTo>
                  <a:lnTo>
                    <a:pt x="544749" y="0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5767837" y="1938682"/>
              <a:ext cx="571737" cy="38051"/>
            </a:xfrm>
            <a:prstGeom prst="ellipse">
              <a:avLst/>
            </a:prstGeom>
            <a:solidFill>
              <a:srgbClr val="FFC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679424" y="2069491"/>
              <a:ext cx="752492" cy="86542"/>
            </a:xfrm>
            <a:prstGeom prst="ellipse">
              <a:avLst/>
            </a:prstGeom>
            <a:solidFill>
              <a:srgbClr val="FFC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572033" y="2242475"/>
              <a:ext cx="968723" cy="86542"/>
            </a:xfrm>
            <a:prstGeom prst="ellipse">
              <a:avLst/>
            </a:prstGeom>
            <a:solidFill>
              <a:srgbClr val="FFC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72838" y="1117423"/>
              <a:ext cx="178425" cy="188939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4557469" y="3242177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793093" y="3137206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5043599" y="3040116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218736" y="3223803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015368" y="3118832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811992" y="3021742"/>
              <a:ext cx="142875" cy="10549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5767836" y="4558763"/>
            <a:ext cx="583429" cy="801178"/>
            <a:chOff x="5767836" y="4558763"/>
            <a:chExt cx="583429" cy="801178"/>
          </a:xfrm>
        </p:grpSpPr>
        <p:sp>
          <p:nvSpPr>
            <p:cNvPr id="154" name="Google Shape;154;p4"/>
            <p:cNvSpPr/>
            <p:nvPr/>
          </p:nvSpPr>
          <p:spPr>
            <a:xfrm>
              <a:off x="5767836" y="4558763"/>
              <a:ext cx="583429" cy="801178"/>
            </a:xfrm>
            <a:custGeom>
              <a:avLst/>
              <a:gdLst/>
              <a:ahLst/>
              <a:cxnLst/>
              <a:rect l="l" t="t" r="r" b="b"/>
              <a:pathLst>
                <a:path w="1764815" h="1480758" extrusionOk="0">
                  <a:moveTo>
                    <a:pt x="702636" y="9367"/>
                  </a:moveTo>
                  <a:cubicBezTo>
                    <a:pt x="566449" y="9367"/>
                    <a:pt x="487006" y="-8467"/>
                    <a:pt x="420534" y="9367"/>
                  </a:cubicBezTo>
                  <a:cubicBezTo>
                    <a:pt x="354062" y="27201"/>
                    <a:pt x="315151" y="61248"/>
                    <a:pt x="303802" y="116371"/>
                  </a:cubicBezTo>
                  <a:cubicBezTo>
                    <a:pt x="292453" y="171494"/>
                    <a:pt x="315151" y="289847"/>
                    <a:pt x="352440" y="340107"/>
                  </a:cubicBezTo>
                  <a:cubicBezTo>
                    <a:pt x="389729" y="390367"/>
                    <a:pt x="499976" y="372533"/>
                    <a:pt x="527538" y="417929"/>
                  </a:cubicBezTo>
                  <a:cubicBezTo>
                    <a:pt x="555100" y="463325"/>
                    <a:pt x="579419" y="565465"/>
                    <a:pt x="517811" y="612482"/>
                  </a:cubicBezTo>
                  <a:cubicBezTo>
                    <a:pt x="456203" y="659499"/>
                    <a:pt x="242193" y="743805"/>
                    <a:pt x="157887" y="700031"/>
                  </a:cubicBezTo>
                  <a:cubicBezTo>
                    <a:pt x="73581" y="656257"/>
                    <a:pt x="36291" y="377397"/>
                    <a:pt x="11972" y="349835"/>
                  </a:cubicBezTo>
                  <a:cubicBezTo>
                    <a:pt x="-12347" y="322273"/>
                    <a:pt x="7108" y="453596"/>
                    <a:pt x="11972" y="534660"/>
                  </a:cubicBezTo>
                  <a:cubicBezTo>
                    <a:pt x="16836" y="615724"/>
                    <a:pt x="-26939" y="771367"/>
                    <a:pt x="41155" y="836218"/>
                  </a:cubicBezTo>
                  <a:cubicBezTo>
                    <a:pt x="109249" y="901069"/>
                    <a:pt x="316772" y="930252"/>
                    <a:pt x="420534" y="923767"/>
                  </a:cubicBezTo>
                  <a:cubicBezTo>
                    <a:pt x="524296" y="917282"/>
                    <a:pt x="621572" y="795686"/>
                    <a:pt x="663725" y="797307"/>
                  </a:cubicBezTo>
                  <a:cubicBezTo>
                    <a:pt x="705878" y="798928"/>
                    <a:pt x="688044" y="871886"/>
                    <a:pt x="673453" y="933494"/>
                  </a:cubicBezTo>
                  <a:cubicBezTo>
                    <a:pt x="658862" y="995102"/>
                    <a:pt x="634543" y="1121562"/>
                    <a:pt x="576177" y="1166958"/>
                  </a:cubicBezTo>
                  <a:cubicBezTo>
                    <a:pt x="517811" y="1212354"/>
                    <a:pt x="375138" y="1153988"/>
                    <a:pt x="323257" y="1205869"/>
                  </a:cubicBezTo>
                  <a:cubicBezTo>
                    <a:pt x="271376" y="1257750"/>
                    <a:pt x="253542" y="1455545"/>
                    <a:pt x="264891" y="1478243"/>
                  </a:cubicBezTo>
                  <a:cubicBezTo>
                    <a:pt x="276240" y="1500941"/>
                    <a:pt x="334606" y="1363132"/>
                    <a:pt x="391351" y="1342056"/>
                  </a:cubicBezTo>
                  <a:cubicBezTo>
                    <a:pt x="448096" y="1320980"/>
                    <a:pt x="542130" y="1377724"/>
                    <a:pt x="605360" y="1351784"/>
                  </a:cubicBezTo>
                  <a:cubicBezTo>
                    <a:pt x="668590" y="1325844"/>
                    <a:pt x="712364" y="1197763"/>
                    <a:pt x="770730" y="1186414"/>
                  </a:cubicBezTo>
                  <a:cubicBezTo>
                    <a:pt x="829096" y="1175065"/>
                    <a:pt x="908538" y="1239916"/>
                    <a:pt x="955555" y="1283690"/>
                  </a:cubicBezTo>
                  <a:cubicBezTo>
                    <a:pt x="1002572" y="1327464"/>
                    <a:pt x="950692" y="1486349"/>
                    <a:pt x="1052832" y="1449060"/>
                  </a:cubicBezTo>
                  <a:cubicBezTo>
                    <a:pt x="1154972" y="1411771"/>
                    <a:pt x="1521381" y="1110214"/>
                    <a:pt x="1568398" y="1059954"/>
                  </a:cubicBezTo>
                  <a:cubicBezTo>
                    <a:pt x="1615415" y="1009695"/>
                    <a:pt x="1403028" y="1157231"/>
                    <a:pt x="1334934" y="1147503"/>
                  </a:cubicBezTo>
                  <a:cubicBezTo>
                    <a:pt x="1266840" y="1137775"/>
                    <a:pt x="1214959" y="1072924"/>
                    <a:pt x="1159836" y="1001588"/>
                  </a:cubicBezTo>
                  <a:cubicBezTo>
                    <a:pt x="1104713" y="930252"/>
                    <a:pt x="965283" y="789201"/>
                    <a:pt x="1004194" y="719486"/>
                  </a:cubicBezTo>
                  <a:cubicBezTo>
                    <a:pt x="1043105" y="649771"/>
                    <a:pt x="1300887" y="575193"/>
                    <a:pt x="1393300" y="583299"/>
                  </a:cubicBezTo>
                  <a:cubicBezTo>
                    <a:pt x="1485713" y="591405"/>
                    <a:pt x="1497062" y="779473"/>
                    <a:pt x="1558670" y="768124"/>
                  </a:cubicBezTo>
                  <a:cubicBezTo>
                    <a:pt x="1620279" y="756775"/>
                    <a:pt x="1746738" y="589784"/>
                    <a:pt x="1762951" y="515205"/>
                  </a:cubicBezTo>
                  <a:cubicBezTo>
                    <a:pt x="1779164" y="440626"/>
                    <a:pt x="1685130" y="327137"/>
                    <a:pt x="1655947" y="320652"/>
                  </a:cubicBezTo>
                  <a:cubicBezTo>
                    <a:pt x="1626764" y="314167"/>
                    <a:pt x="1641355" y="463324"/>
                    <a:pt x="1587853" y="476294"/>
                  </a:cubicBezTo>
                  <a:cubicBezTo>
                    <a:pt x="1534351" y="489264"/>
                    <a:pt x="1370602" y="453596"/>
                    <a:pt x="1334934" y="398473"/>
                  </a:cubicBezTo>
                  <a:cubicBezTo>
                    <a:pt x="1299266" y="343350"/>
                    <a:pt x="1390058" y="210405"/>
                    <a:pt x="1373845" y="145554"/>
                  </a:cubicBezTo>
                  <a:cubicBezTo>
                    <a:pt x="1357632" y="80703"/>
                    <a:pt x="1351146" y="30444"/>
                    <a:pt x="1237657" y="9367"/>
                  </a:cubicBezTo>
                  <a:cubicBezTo>
                    <a:pt x="1124168" y="-11710"/>
                    <a:pt x="838823" y="9367"/>
                    <a:pt x="702636" y="93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flipH="1">
              <a:off x="5889538" y="4563293"/>
              <a:ext cx="281181" cy="612095"/>
            </a:xfrm>
            <a:custGeom>
              <a:avLst/>
              <a:gdLst/>
              <a:ahLst/>
              <a:cxnLst/>
              <a:rect l="l" t="t" r="r" b="b"/>
              <a:pathLst>
                <a:path w="1764815" h="1480758" extrusionOk="0">
                  <a:moveTo>
                    <a:pt x="702636" y="9367"/>
                  </a:moveTo>
                  <a:cubicBezTo>
                    <a:pt x="566449" y="9367"/>
                    <a:pt x="487006" y="-8467"/>
                    <a:pt x="420534" y="9367"/>
                  </a:cubicBezTo>
                  <a:cubicBezTo>
                    <a:pt x="354062" y="27201"/>
                    <a:pt x="315151" y="61248"/>
                    <a:pt x="303802" y="116371"/>
                  </a:cubicBezTo>
                  <a:cubicBezTo>
                    <a:pt x="292453" y="171494"/>
                    <a:pt x="315151" y="289847"/>
                    <a:pt x="352440" y="340107"/>
                  </a:cubicBezTo>
                  <a:cubicBezTo>
                    <a:pt x="389729" y="390367"/>
                    <a:pt x="499976" y="372533"/>
                    <a:pt x="527538" y="417929"/>
                  </a:cubicBezTo>
                  <a:cubicBezTo>
                    <a:pt x="555100" y="463325"/>
                    <a:pt x="579419" y="565465"/>
                    <a:pt x="517811" y="612482"/>
                  </a:cubicBezTo>
                  <a:cubicBezTo>
                    <a:pt x="456203" y="659499"/>
                    <a:pt x="242193" y="743805"/>
                    <a:pt x="157887" y="700031"/>
                  </a:cubicBezTo>
                  <a:cubicBezTo>
                    <a:pt x="73581" y="656257"/>
                    <a:pt x="36291" y="377397"/>
                    <a:pt x="11972" y="349835"/>
                  </a:cubicBezTo>
                  <a:cubicBezTo>
                    <a:pt x="-12347" y="322273"/>
                    <a:pt x="7108" y="453596"/>
                    <a:pt x="11972" y="534660"/>
                  </a:cubicBezTo>
                  <a:cubicBezTo>
                    <a:pt x="16836" y="615724"/>
                    <a:pt x="-26939" y="771367"/>
                    <a:pt x="41155" y="836218"/>
                  </a:cubicBezTo>
                  <a:cubicBezTo>
                    <a:pt x="109249" y="901069"/>
                    <a:pt x="316772" y="930252"/>
                    <a:pt x="420534" y="923767"/>
                  </a:cubicBezTo>
                  <a:cubicBezTo>
                    <a:pt x="524296" y="917282"/>
                    <a:pt x="621572" y="795686"/>
                    <a:pt x="663725" y="797307"/>
                  </a:cubicBezTo>
                  <a:cubicBezTo>
                    <a:pt x="705878" y="798928"/>
                    <a:pt x="688044" y="871886"/>
                    <a:pt x="673453" y="933494"/>
                  </a:cubicBezTo>
                  <a:cubicBezTo>
                    <a:pt x="658862" y="995102"/>
                    <a:pt x="634543" y="1121562"/>
                    <a:pt x="576177" y="1166958"/>
                  </a:cubicBezTo>
                  <a:cubicBezTo>
                    <a:pt x="517811" y="1212354"/>
                    <a:pt x="375138" y="1153988"/>
                    <a:pt x="323257" y="1205869"/>
                  </a:cubicBezTo>
                  <a:cubicBezTo>
                    <a:pt x="271376" y="1257750"/>
                    <a:pt x="253542" y="1455545"/>
                    <a:pt x="264891" y="1478243"/>
                  </a:cubicBezTo>
                  <a:cubicBezTo>
                    <a:pt x="276240" y="1500941"/>
                    <a:pt x="334606" y="1363132"/>
                    <a:pt x="391351" y="1342056"/>
                  </a:cubicBezTo>
                  <a:cubicBezTo>
                    <a:pt x="448096" y="1320980"/>
                    <a:pt x="542130" y="1377724"/>
                    <a:pt x="605360" y="1351784"/>
                  </a:cubicBezTo>
                  <a:cubicBezTo>
                    <a:pt x="668590" y="1325844"/>
                    <a:pt x="712364" y="1197763"/>
                    <a:pt x="770730" y="1186414"/>
                  </a:cubicBezTo>
                  <a:cubicBezTo>
                    <a:pt x="829096" y="1175065"/>
                    <a:pt x="908538" y="1239916"/>
                    <a:pt x="955555" y="1283690"/>
                  </a:cubicBezTo>
                  <a:cubicBezTo>
                    <a:pt x="1002572" y="1327464"/>
                    <a:pt x="950692" y="1486349"/>
                    <a:pt x="1052832" y="1449060"/>
                  </a:cubicBezTo>
                  <a:cubicBezTo>
                    <a:pt x="1154972" y="1411771"/>
                    <a:pt x="1521381" y="1110214"/>
                    <a:pt x="1568398" y="1059954"/>
                  </a:cubicBezTo>
                  <a:cubicBezTo>
                    <a:pt x="1615415" y="1009695"/>
                    <a:pt x="1403028" y="1157231"/>
                    <a:pt x="1334934" y="1147503"/>
                  </a:cubicBezTo>
                  <a:cubicBezTo>
                    <a:pt x="1266840" y="1137775"/>
                    <a:pt x="1214959" y="1072924"/>
                    <a:pt x="1159836" y="1001588"/>
                  </a:cubicBezTo>
                  <a:cubicBezTo>
                    <a:pt x="1104713" y="930252"/>
                    <a:pt x="965283" y="789201"/>
                    <a:pt x="1004194" y="719486"/>
                  </a:cubicBezTo>
                  <a:cubicBezTo>
                    <a:pt x="1043105" y="649771"/>
                    <a:pt x="1300887" y="575193"/>
                    <a:pt x="1393300" y="583299"/>
                  </a:cubicBezTo>
                  <a:cubicBezTo>
                    <a:pt x="1485713" y="591405"/>
                    <a:pt x="1497062" y="779473"/>
                    <a:pt x="1558670" y="768124"/>
                  </a:cubicBezTo>
                  <a:cubicBezTo>
                    <a:pt x="1620279" y="756775"/>
                    <a:pt x="1746738" y="589784"/>
                    <a:pt x="1762951" y="515205"/>
                  </a:cubicBezTo>
                  <a:cubicBezTo>
                    <a:pt x="1779164" y="440626"/>
                    <a:pt x="1685130" y="327137"/>
                    <a:pt x="1655947" y="320652"/>
                  </a:cubicBezTo>
                  <a:cubicBezTo>
                    <a:pt x="1626764" y="314167"/>
                    <a:pt x="1641355" y="463324"/>
                    <a:pt x="1587853" y="476294"/>
                  </a:cubicBezTo>
                  <a:cubicBezTo>
                    <a:pt x="1534351" y="489264"/>
                    <a:pt x="1370602" y="453596"/>
                    <a:pt x="1334934" y="398473"/>
                  </a:cubicBezTo>
                  <a:cubicBezTo>
                    <a:pt x="1299266" y="343350"/>
                    <a:pt x="1390058" y="210405"/>
                    <a:pt x="1373845" y="145554"/>
                  </a:cubicBezTo>
                  <a:cubicBezTo>
                    <a:pt x="1357632" y="80703"/>
                    <a:pt x="1351146" y="30444"/>
                    <a:pt x="1237657" y="9367"/>
                  </a:cubicBezTo>
                  <a:cubicBezTo>
                    <a:pt x="1124168" y="-11710"/>
                    <a:pt x="838823" y="9367"/>
                    <a:pt x="702636" y="93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06796" y="4568880"/>
              <a:ext cx="89204" cy="303100"/>
            </a:xfrm>
            <a:custGeom>
              <a:avLst/>
              <a:gdLst/>
              <a:ahLst/>
              <a:cxnLst/>
              <a:rect l="l" t="t" r="r" b="b"/>
              <a:pathLst>
                <a:path w="1764815" h="1480758" extrusionOk="0">
                  <a:moveTo>
                    <a:pt x="702636" y="9367"/>
                  </a:moveTo>
                  <a:cubicBezTo>
                    <a:pt x="566449" y="9367"/>
                    <a:pt x="487006" y="-8467"/>
                    <a:pt x="420534" y="9367"/>
                  </a:cubicBezTo>
                  <a:cubicBezTo>
                    <a:pt x="354062" y="27201"/>
                    <a:pt x="315151" y="61248"/>
                    <a:pt x="303802" y="116371"/>
                  </a:cubicBezTo>
                  <a:cubicBezTo>
                    <a:pt x="292453" y="171494"/>
                    <a:pt x="315151" y="289847"/>
                    <a:pt x="352440" y="340107"/>
                  </a:cubicBezTo>
                  <a:cubicBezTo>
                    <a:pt x="389729" y="390367"/>
                    <a:pt x="499976" y="372533"/>
                    <a:pt x="527538" y="417929"/>
                  </a:cubicBezTo>
                  <a:cubicBezTo>
                    <a:pt x="555100" y="463325"/>
                    <a:pt x="579419" y="565465"/>
                    <a:pt x="517811" y="612482"/>
                  </a:cubicBezTo>
                  <a:cubicBezTo>
                    <a:pt x="456203" y="659499"/>
                    <a:pt x="242193" y="743805"/>
                    <a:pt x="157887" y="700031"/>
                  </a:cubicBezTo>
                  <a:cubicBezTo>
                    <a:pt x="73581" y="656257"/>
                    <a:pt x="36291" y="377397"/>
                    <a:pt x="11972" y="349835"/>
                  </a:cubicBezTo>
                  <a:cubicBezTo>
                    <a:pt x="-12347" y="322273"/>
                    <a:pt x="7108" y="453596"/>
                    <a:pt x="11972" y="534660"/>
                  </a:cubicBezTo>
                  <a:cubicBezTo>
                    <a:pt x="16836" y="615724"/>
                    <a:pt x="-26939" y="771367"/>
                    <a:pt x="41155" y="836218"/>
                  </a:cubicBezTo>
                  <a:cubicBezTo>
                    <a:pt x="109249" y="901069"/>
                    <a:pt x="316772" y="930252"/>
                    <a:pt x="420534" y="923767"/>
                  </a:cubicBezTo>
                  <a:cubicBezTo>
                    <a:pt x="524296" y="917282"/>
                    <a:pt x="621572" y="795686"/>
                    <a:pt x="663725" y="797307"/>
                  </a:cubicBezTo>
                  <a:cubicBezTo>
                    <a:pt x="705878" y="798928"/>
                    <a:pt x="688044" y="871886"/>
                    <a:pt x="673453" y="933494"/>
                  </a:cubicBezTo>
                  <a:cubicBezTo>
                    <a:pt x="658862" y="995102"/>
                    <a:pt x="634543" y="1121562"/>
                    <a:pt x="576177" y="1166958"/>
                  </a:cubicBezTo>
                  <a:cubicBezTo>
                    <a:pt x="517811" y="1212354"/>
                    <a:pt x="375138" y="1153988"/>
                    <a:pt x="323257" y="1205869"/>
                  </a:cubicBezTo>
                  <a:cubicBezTo>
                    <a:pt x="271376" y="1257750"/>
                    <a:pt x="253542" y="1455545"/>
                    <a:pt x="264891" y="1478243"/>
                  </a:cubicBezTo>
                  <a:cubicBezTo>
                    <a:pt x="276240" y="1500941"/>
                    <a:pt x="334606" y="1363132"/>
                    <a:pt x="391351" y="1342056"/>
                  </a:cubicBezTo>
                  <a:cubicBezTo>
                    <a:pt x="448096" y="1320980"/>
                    <a:pt x="542130" y="1377724"/>
                    <a:pt x="605360" y="1351784"/>
                  </a:cubicBezTo>
                  <a:cubicBezTo>
                    <a:pt x="668590" y="1325844"/>
                    <a:pt x="712364" y="1197763"/>
                    <a:pt x="770730" y="1186414"/>
                  </a:cubicBezTo>
                  <a:cubicBezTo>
                    <a:pt x="829096" y="1175065"/>
                    <a:pt x="908538" y="1239916"/>
                    <a:pt x="955555" y="1283690"/>
                  </a:cubicBezTo>
                  <a:cubicBezTo>
                    <a:pt x="1002572" y="1327464"/>
                    <a:pt x="950692" y="1486349"/>
                    <a:pt x="1052832" y="1449060"/>
                  </a:cubicBezTo>
                  <a:cubicBezTo>
                    <a:pt x="1154972" y="1411771"/>
                    <a:pt x="1521381" y="1110214"/>
                    <a:pt x="1568398" y="1059954"/>
                  </a:cubicBezTo>
                  <a:cubicBezTo>
                    <a:pt x="1615415" y="1009695"/>
                    <a:pt x="1403028" y="1157231"/>
                    <a:pt x="1334934" y="1147503"/>
                  </a:cubicBezTo>
                  <a:cubicBezTo>
                    <a:pt x="1266840" y="1137775"/>
                    <a:pt x="1214959" y="1072924"/>
                    <a:pt x="1159836" y="1001588"/>
                  </a:cubicBezTo>
                  <a:cubicBezTo>
                    <a:pt x="1104713" y="930252"/>
                    <a:pt x="965283" y="789201"/>
                    <a:pt x="1004194" y="719486"/>
                  </a:cubicBezTo>
                  <a:cubicBezTo>
                    <a:pt x="1043105" y="649771"/>
                    <a:pt x="1300887" y="575193"/>
                    <a:pt x="1393300" y="583299"/>
                  </a:cubicBezTo>
                  <a:cubicBezTo>
                    <a:pt x="1485713" y="591405"/>
                    <a:pt x="1497062" y="779473"/>
                    <a:pt x="1558670" y="768124"/>
                  </a:cubicBezTo>
                  <a:cubicBezTo>
                    <a:pt x="1620279" y="756775"/>
                    <a:pt x="1746738" y="589784"/>
                    <a:pt x="1762951" y="515205"/>
                  </a:cubicBezTo>
                  <a:cubicBezTo>
                    <a:pt x="1779164" y="440626"/>
                    <a:pt x="1685130" y="327137"/>
                    <a:pt x="1655947" y="320652"/>
                  </a:cubicBezTo>
                  <a:cubicBezTo>
                    <a:pt x="1626764" y="314167"/>
                    <a:pt x="1641355" y="463324"/>
                    <a:pt x="1587853" y="476294"/>
                  </a:cubicBezTo>
                  <a:cubicBezTo>
                    <a:pt x="1534351" y="489264"/>
                    <a:pt x="1370602" y="453596"/>
                    <a:pt x="1334934" y="398473"/>
                  </a:cubicBezTo>
                  <a:cubicBezTo>
                    <a:pt x="1299266" y="343350"/>
                    <a:pt x="1390058" y="210405"/>
                    <a:pt x="1373845" y="145554"/>
                  </a:cubicBezTo>
                  <a:cubicBezTo>
                    <a:pt x="1357632" y="80703"/>
                    <a:pt x="1351146" y="30444"/>
                    <a:pt x="1237657" y="9367"/>
                  </a:cubicBezTo>
                  <a:cubicBezTo>
                    <a:pt x="1124168" y="-11710"/>
                    <a:pt x="838823" y="9367"/>
                    <a:pt x="702636" y="936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/>
        </p:nvSpPr>
        <p:spPr>
          <a:xfrm>
            <a:off x="2411334" y="133836"/>
            <a:ext cx="73174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we need to design a luxury rocket ship to explore Invention Universe</a:t>
            </a:r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 rot="-212068">
            <a:off x="4136797" y="1117423"/>
            <a:ext cx="3616147" cy="3448126"/>
            <a:chOff x="3436406" y="593387"/>
            <a:chExt cx="4727643" cy="4260715"/>
          </a:xfrm>
        </p:grpSpPr>
        <p:sp>
          <p:nvSpPr>
            <p:cNvPr id="163" name="Google Shape;163;p5"/>
            <p:cNvSpPr/>
            <p:nvPr/>
          </p:nvSpPr>
          <p:spPr>
            <a:xfrm>
              <a:off x="5453191" y="4354725"/>
              <a:ext cx="917002" cy="49937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E6E6E"/>
                </a:gs>
                <a:gs pos="50000">
                  <a:srgbClr val="9F9F9F"/>
                </a:gs>
                <a:gs pos="100000">
                  <a:srgbClr val="BFBFBF"/>
                </a:gs>
              </a:gsLst>
              <a:lin ang="0" scaled="0"/>
            </a:gra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436406" y="2190395"/>
              <a:ext cx="4727643" cy="2056935"/>
            </a:xfrm>
            <a:custGeom>
              <a:avLst/>
              <a:gdLst/>
              <a:ahLst/>
              <a:cxnLst/>
              <a:rect l="l" t="t" r="r" b="b"/>
              <a:pathLst>
                <a:path w="5968013" h="2558375" extrusionOk="0">
                  <a:moveTo>
                    <a:pt x="3044758" y="0"/>
                  </a:moveTo>
                  <a:lnTo>
                    <a:pt x="554477" y="1215958"/>
                  </a:lnTo>
                  <a:lnTo>
                    <a:pt x="0" y="2402732"/>
                  </a:lnTo>
                  <a:lnTo>
                    <a:pt x="963039" y="1828800"/>
                  </a:lnTo>
                  <a:lnTo>
                    <a:pt x="1177047" y="2324911"/>
                  </a:lnTo>
                  <a:lnTo>
                    <a:pt x="3005847" y="1342417"/>
                  </a:lnTo>
                  <a:lnTo>
                    <a:pt x="4815192" y="2412460"/>
                  </a:lnTo>
                  <a:lnTo>
                    <a:pt x="5048656" y="1896894"/>
                  </a:lnTo>
                  <a:lnTo>
                    <a:pt x="5968013" y="2558375"/>
                  </a:lnTo>
                  <a:lnTo>
                    <a:pt x="5578908" y="1215716"/>
                  </a:lnTo>
                  <a:lnTo>
                    <a:pt x="3044758" y="0"/>
                  </a:lnTo>
                  <a:close/>
                </a:path>
              </a:pathLst>
            </a:custGeom>
            <a:solidFill>
              <a:srgbClr val="D86CCC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771685" y="1304335"/>
              <a:ext cx="2130215" cy="3245917"/>
            </a:xfrm>
            <a:custGeom>
              <a:avLst/>
              <a:gdLst/>
              <a:ahLst/>
              <a:cxnLst/>
              <a:rect l="l" t="t" r="r" b="b"/>
              <a:pathLst>
                <a:path w="3386334" h="4673193" extrusionOk="0">
                  <a:moveTo>
                    <a:pt x="1619067" y="340697"/>
                  </a:moveTo>
                  <a:cubicBezTo>
                    <a:pt x="1575293" y="514173"/>
                    <a:pt x="1597990" y="822216"/>
                    <a:pt x="1414786" y="1089726"/>
                  </a:cubicBezTo>
                  <a:cubicBezTo>
                    <a:pt x="1231582" y="1357237"/>
                    <a:pt x="746821" y="1509637"/>
                    <a:pt x="519842" y="1945760"/>
                  </a:cubicBezTo>
                  <a:cubicBezTo>
                    <a:pt x="292863" y="2381883"/>
                    <a:pt x="-152988" y="3252510"/>
                    <a:pt x="52914" y="3706467"/>
                  </a:cubicBezTo>
                  <a:cubicBezTo>
                    <a:pt x="258816" y="4160424"/>
                    <a:pt x="1220233" y="4627352"/>
                    <a:pt x="1755254" y="4669505"/>
                  </a:cubicBezTo>
                  <a:cubicBezTo>
                    <a:pt x="2290275" y="4711658"/>
                    <a:pt x="3024714" y="4387403"/>
                    <a:pt x="3263042" y="3959386"/>
                  </a:cubicBezTo>
                  <a:cubicBezTo>
                    <a:pt x="3501370" y="3531369"/>
                    <a:pt x="3348969" y="2565088"/>
                    <a:pt x="3185220" y="2101403"/>
                  </a:cubicBezTo>
                  <a:cubicBezTo>
                    <a:pt x="3021471" y="1637718"/>
                    <a:pt x="2454024" y="1431815"/>
                    <a:pt x="2280548" y="1177275"/>
                  </a:cubicBezTo>
                  <a:cubicBezTo>
                    <a:pt x="2107072" y="922735"/>
                    <a:pt x="2178408" y="758985"/>
                    <a:pt x="2144361" y="574160"/>
                  </a:cubicBezTo>
                  <a:cubicBezTo>
                    <a:pt x="2110314" y="389335"/>
                    <a:pt x="2154089" y="155871"/>
                    <a:pt x="2076268" y="68322"/>
                  </a:cubicBezTo>
                  <a:cubicBezTo>
                    <a:pt x="1998447" y="-19227"/>
                    <a:pt x="1766603" y="-19226"/>
                    <a:pt x="1677433" y="48867"/>
                  </a:cubicBezTo>
                  <a:cubicBezTo>
                    <a:pt x="1583399" y="102369"/>
                    <a:pt x="1662841" y="167221"/>
                    <a:pt x="1619067" y="340697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6" name="Google Shape;166;p5"/>
            <p:cNvGrpSpPr/>
            <p:nvPr/>
          </p:nvGrpSpPr>
          <p:grpSpPr>
            <a:xfrm>
              <a:off x="5197203" y="2462033"/>
              <a:ext cx="639590" cy="727357"/>
              <a:chOff x="5389123" y="3035030"/>
              <a:chExt cx="807396" cy="904672"/>
            </a:xfrm>
          </p:grpSpPr>
          <p:sp>
            <p:nvSpPr>
              <p:cNvPr id="167" name="Google Shape;167;p5"/>
              <p:cNvSpPr/>
              <p:nvPr/>
            </p:nvSpPr>
            <p:spPr>
              <a:xfrm>
                <a:off x="5389123" y="3035030"/>
                <a:ext cx="807396" cy="904672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5535038" y="3200400"/>
                <a:ext cx="486383" cy="564204"/>
              </a:xfrm>
              <a:prstGeom prst="ellipse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5"/>
            <p:cNvGrpSpPr/>
            <p:nvPr/>
          </p:nvGrpSpPr>
          <p:grpSpPr>
            <a:xfrm>
              <a:off x="6158691" y="3048611"/>
              <a:ext cx="537049" cy="329787"/>
              <a:chOff x="5389123" y="3035030"/>
              <a:chExt cx="807396" cy="904672"/>
            </a:xfrm>
          </p:grpSpPr>
          <p:sp>
            <p:nvSpPr>
              <p:cNvPr id="170" name="Google Shape;170;p5"/>
              <p:cNvSpPr/>
              <p:nvPr/>
            </p:nvSpPr>
            <p:spPr>
              <a:xfrm>
                <a:off x="5389123" y="3035030"/>
                <a:ext cx="807396" cy="904672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5535038" y="3200400"/>
                <a:ext cx="486383" cy="564204"/>
              </a:xfrm>
              <a:prstGeom prst="ellipse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" name="Google Shape;172;p5"/>
            <p:cNvSpPr/>
            <p:nvPr/>
          </p:nvSpPr>
          <p:spPr>
            <a:xfrm>
              <a:off x="5514838" y="710119"/>
              <a:ext cx="855355" cy="899420"/>
            </a:xfrm>
            <a:custGeom>
              <a:avLst/>
              <a:gdLst/>
              <a:ahLst/>
              <a:cxnLst/>
              <a:rect l="l" t="t" r="r" b="b"/>
              <a:pathLst>
                <a:path w="1079770" h="1118681" extrusionOk="0">
                  <a:moveTo>
                    <a:pt x="544749" y="0"/>
                  </a:moveTo>
                  <a:lnTo>
                    <a:pt x="0" y="1070043"/>
                  </a:lnTo>
                  <a:lnTo>
                    <a:pt x="554477" y="817123"/>
                  </a:lnTo>
                  <a:lnTo>
                    <a:pt x="1079770" y="1118681"/>
                  </a:lnTo>
                  <a:lnTo>
                    <a:pt x="544749" y="0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568779" y="1608185"/>
              <a:ext cx="747472" cy="47018"/>
            </a:xfrm>
            <a:prstGeom prst="ellipse">
              <a:avLst/>
            </a:prstGeom>
            <a:solidFill>
              <a:srgbClr val="FFC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453191" y="1769821"/>
              <a:ext cx="983786" cy="106936"/>
            </a:xfrm>
            <a:prstGeom prst="ellipse">
              <a:avLst/>
            </a:prstGeom>
            <a:solidFill>
              <a:srgbClr val="FFC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312791" y="1983570"/>
              <a:ext cx="1266480" cy="106936"/>
            </a:xfrm>
            <a:prstGeom prst="ellipse">
              <a:avLst/>
            </a:prstGeom>
            <a:solidFill>
              <a:srgbClr val="FFC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836792" y="593387"/>
              <a:ext cx="233268" cy="233464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986380" y="3218863"/>
              <a:ext cx="186790" cy="13035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294428" y="3089155"/>
              <a:ext cx="186790" cy="13035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621932" y="2969184"/>
              <a:ext cx="186790" cy="13035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7465641" y="3196159"/>
              <a:ext cx="186790" cy="13035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7199764" y="3066451"/>
              <a:ext cx="186790" cy="13035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933877" y="2946480"/>
              <a:ext cx="186790" cy="130351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e235b2c9a_0_0"/>
          <p:cNvSpPr txBox="1"/>
          <p:nvPr/>
        </p:nvSpPr>
        <p:spPr>
          <a:xfrm>
            <a:off x="2411334" y="133836"/>
            <a:ext cx="731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we need to design a luxury rocket ship to explore Invention Universe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12C0F3-9748-AD19-7F1F-EE60AA30C8E5}"/>
              </a:ext>
            </a:extLst>
          </p:cNvPr>
          <p:cNvGrpSpPr/>
          <p:nvPr/>
        </p:nvGrpSpPr>
        <p:grpSpPr>
          <a:xfrm>
            <a:off x="4136680" y="1117087"/>
            <a:ext cx="3617510" cy="5034713"/>
            <a:chOff x="4136680" y="1117087"/>
            <a:chExt cx="3617510" cy="5034713"/>
          </a:xfrm>
        </p:grpSpPr>
        <p:grpSp>
          <p:nvGrpSpPr>
            <p:cNvPr id="188" name="Google Shape;188;g31e235b2c9a_0_0"/>
            <p:cNvGrpSpPr/>
            <p:nvPr/>
          </p:nvGrpSpPr>
          <p:grpSpPr>
            <a:xfrm rot="-212281">
              <a:off x="4136680" y="1117087"/>
              <a:ext cx="3617510" cy="3448040"/>
              <a:chOff x="3436406" y="593387"/>
              <a:chExt cx="4729650" cy="4260838"/>
            </a:xfrm>
          </p:grpSpPr>
          <p:sp>
            <p:nvSpPr>
              <p:cNvPr id="189" name="Google Shape;189;g31e235b2c9a_0_0"/>
              <p:cNvSpPr/>
              <p:nvPr/>
            </p:nvSpPr>
            <p:spPr>
              <a:xfrm>
                <a:off x="5453191" y="4354725"/>
                <a:ext cx="917100" cy="4995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6E6E6E"/>
                  </a:gs>
                  <a:gs pos="50000">
                    <a:srgbClr val="9F9F9F"/>
                  </a:gs>
                  <a:gs pos="100000">
                    <a:srgbClr val="BFBFBF"/>
                  </a:gs>
                </a:gsLst>
                <a:lin ang="0" scaled="0"/>
              </a:gra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g31e235b2c9a_0_0"/>
              <p:cNvSpPr/>
              <p:nvPr/>
            </p:nvSpPr>
            <p:spPr>
              <a:xfrm>
                <a:off x="3436406" y="2190395"/>
                <a:ext cx="4729650" cy="2059492"/>
              </a:xfrm>
              <a:custGeom>
                <a:avLst/>
                <a:gdLst/>
                <a:ahLst/>
                <a:cxnLst/>
                <a:rect l="l" t="t" r="r" b="b"/>
                <a:pathLst>
                  <a:path w="5968013" h="2558375" extrusionOk="0">
                    <a:moveTo>
                      <a:pt x="3044758" y="0"/>
                    </a:moveTo>
                    <a:lnTo>
                      <a:pt x="554477" y="1215958"/>
                    </a:lnTo>
                    <a:lnTo>
                      <a:pt x="0" y="2402732"/>
                    </a:lnTo>
                    <a:lnTo>
                      <a:pt x="963039" y="1828800"/>
                    </a:lnTo>
                    <a:lnTo>
                      <a:pt x="1177047" y="2324911"/>
                    </a:lnTo>
                    <a:lnTo>
                      <a:pt x="3005847" y="1342417"/>
                    </a:lnTo>
                    <a:lnTo>
                      <a:pt x="4815192" y="2412460"/>
                    </a:lnTo>
                    <a:lnTo>
                      <a:pt x="5048656" y="1896894"/>
                    </a:lnTo>
                    <a:lnTo>
                      <a:pt x="5968013" y="2558375"/>
                    </a:lnTo>
                    <a:lnTo>
                      <a:pt x="5578908" y="1215716"/>
                    </a:lnTo>
                    <a:lnTo>
                      <a:pt x="3044758" y="0"/>
                    </a:lnTo>
                    <a:close/>
                  </a:path>
                </a:pathLst>
              </a:custGeom>
              <a:solidFill>
                <a:srgbClr val="D86CC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g31e235b2c9a_0_0"/>
              <p:cNvSpPr/>
              <p:nvPr/>
            </p:nvSpPr>
            <p:spPr>
              <a:xfrm>
                <a:off x="4771685" y="1304335"/>
                <a:ext cx="2133390" cy="3247869"/>
              </a:xfrm>
              <a:custGeom>
                <a:avLst/>
                <a:gdLst/>
                <a:ahLst/>
                <a:cxnLst/>
                <a:rect l="l" t="t" r="r" b="b"/>
                <a:pathLst>
                  <a:path w="3386334" h="4673193" extrusionOk="0">
                    <a:moveTo>
                      <a:pt x="1619067" y="340697"/>
                    </a:moveTo>
                    <a:cubicBezTo>
                      <a:pt x="1575293" y="514173"/>
                      <a:pt x="1597990" y="822216"/>
                      <a:pt x="1414786" y="1089726"/>
                    </a:cubicBezTo>
                    <a:cubicBezTo>
                      <a:pt x="1231582" y="1357237"/>
                      <a:pt x="746821" y="1509637"/>
                      <a:pt x="519842" y="1945760"/>
                    </a:cubicBezTo>
                    <a:cubicBezTo>
                      <a:pt x="292863" y="2381883"/>
                      <a:pt x="-152988" y="3252510"/>
                      <a:pt x="52914" y="3706467"/>
                    </a:cubicBezTo>
                    <a:cubicBezTo>
                      <a:pt x="258816" y="4160424"/>
                      <a:pt x="1220233" y="4627352"/>
                      <a:pt x="1755254" y="4669505"/>
                    </a:cubicBezTo>
                    <a:cubicBezTo>
                      <a:pt x="2290275" y="4711658"/>
                      <a:pt x="3024714" y="4387403"/>
                      <a:pt x="3263042" y="3959386"/>
                    </a:cubicBezTo>
                    <a:cubicBezTo>
                      <a:pt x="3501370" y="3531369"/>
                      <a:pt x="3348969" y="2565088"/>
                      <a:pt x="3185220" y="2101403"/>
                    </a:cubicBezTo>
                    <a:cubicBezTo>
                      <a:pt x="3021471" y="1637718"/>
                      <a:pt x="2454024" y="1431815"/>
                      <a:pt x="2280548" y="1177275"/>
                    </a:cubicBezTo>
                    <a:cubicBezTo>
                      <a:pt x="2107072" y="922735"/>
                      <a:pt x="2178408" y="758985"/>
                      <a:pt x="2144361" y="574160"/>
                    </a:cubicBezTo>
                    <a:cubicBezTo>
                      <a:pt x="2110314" y="389335"/>
                      <a:pt x="2154089" y="155871"/>
                      <a:pt x="2076268" y="68322"/>
                    </a:cubicBezTo>
                    <a:cubicBezTo>
                      <a:pt x="1998447" y="-19227"/>
                      <a:pt x="1766603" y="-19226"/>
                      <a:pt x="1677433" y="48867"/>
                    </a:cubicBezTo>
                    <a:cubicBezTo>
                      <a:pt x="1583399" y="102369"/>
                      <a:pt x="1662841" y="167221"/>
                      <a:pt x="1619067" y="3406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2" name="Google Shape;192;g31e235b2c9a_0_0"/>
              <p:cNvGrpSpPr/>
              <p:nvPr/>
            </p:nvGrpSpPr>
            <p:grpSpPr>
              <a:xfrm>
                <a:off x="5197397" y="2462031"/>
                <a:ext cx="639543" cy="727459"/>
                <a:chOff x="5389123" y="3035030"/>
                <a:chExt cx="807300" cy="904800"/>
              </a:xfrm>
            </p:grpSpPr>
            <p:sp>
              <p:nvSpPr>
                <p:cNvPr id="193" name="Google Shape;193;g31e235b2c9a_0_0"/>
                <p:cNvSpPr/>
                <p:nvPr/>
              </p:nvSpPr>
              <p:spPr>
                <a:xfrm>
                  <a:off x="5389123" y="3035030"/>
                  <a:ext cx="807300" cy="904800"/>
                </a:xfrm>
                <a:prstGeom prst="ellipse">
                  <a:avLst/>
                </a:prstGeom>
                <a:solidFill>
                  <a:srgbClr val="FFC000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g31e235b2c9a_0_0"/>
                <p:cNvSpPr/>
                <p:nvPr/>
              </p:nvSpPr>
              <p:spPr>
                <a:xfrm>
                  <a:off x="5535038" y="3200400"/>
                  <a:ext cx="486300" cy="564300"/>
                </a:xfrm>
                <a:prstGeom prst="ellipse">
                  <a:avLst/>
                </a:prstGeom>
                <a:solidFill>
                  <a:srgbClr val="C7EDFC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5" name="Google Shape;195;g31e235b2c9a_0_0"/>
              <p:cNvGrpSpPr/>
              <p:nvPr/>
            </p:nvGrpSpPr>
            <p:grpSpPr>
              <a:xfrm>
                <a:off x="6158897" y="3048497"/>
                <a:ext cx="537016" cy="329800"/>
                <a:chOff x="5389123" y="3035030"/>
                <a:chExt cx="807300" cy="904800"/>
              </a:xfrm>
            </p:grpSpPr>
            <p:sp>
              <p:nvSpPr>
                <p:cNvPr id="196" name="Google Shape;196;g31e235b2c9a_0_0"/>
                <p:cNvSpPr/>
                <p:nvPr/>
              </p:nvSpPr>
              <p:spPr>
                <a:xfrm>
                  <a:off x="5389123" y="3035030"/>
                  <a:ext cx="807300" cy="904800"/>
                </a:xfrm>
                <a:prstGeom prst="ellipse">
                  <a:avLst/>
                </a:prstGeom>
                <a:solidFill>
                  <a:srgbClr val="FFC000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g31e235b2c9a_0_0"/>
                <p:cNvSpPr/>
                <p:nvPr/>
              </p:nvSpPr>
              <p:spPr>
                <a:xfrm>
                  <a:off x="5535038" y="3200400"/>
                  <a:ext cx="486300" cy="564300"/>
                </a:xfrm>
                <a:prstGeom prst="ellipse">
                  <a:avLst/>
                </a:prstGeom>
                <a:solidFill>
                  <a:srgbClr val="C7EDFC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8" name="Google Shape;198;g31e235b2c9a_0_0"/>
              <p:cNvSpPr/>
              <p:nvPr/>
            </p:nvSpPr>
            <p:spPr>
              <a:xfrm>
                <a:off x="5514838" y="710119"/>
                <a:ext cx="855718" cy="900538"/>
              </a:xfrm>
              <a:custGeom>
                <a:avLst/>
                <a:gdLst/>
                <a:ahLst/>
                <a:cxnLst/>
                <a:rect l="l" t="t" r="r" b="b"/>
                <a:pathLst>
                  <a:path w="1079770" h="1118681" extrusionOk="0">
                    <a:moveTo>
                      <a:pt x="544749" y="0"/>
                    </a:moveTo>
                    <a:lnTo>
                      <a:pt x="0" y="1070043"/>
                    </a:lnTo>
                    <a:lnTo>
                      <a:pt x="554477" y="817123"/>
                    </a:lnTo>
                    <a:lnTo>
                      <a:pt x="1079770" y="1118681"/>
                    </a:lnTo>
                    <a:lnTo>
                      <a:pt x="5447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g31e235b2c9a_0_0"/>
              <p:cNvSpPr/>
              <p:nvPr/>
            </p:nvSpPr>
            <p:spPr>
              <a:xfrm>
                <a:off x="5568779" y="1608185"/>
                <a:ext cx="747600" cy="47100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31e235b2c9a_0_0"/>
              <p:cNvSpPr/>
              <p:nvPr/>
            </p:nvSpPr>
            <p:spPr>
              <a:xfrm>
                <a:off x="5453191" y="1769821"/>
                <a:ext cx="983700" cy="106800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g31e235b2c9a_0_0"/>
              <p:cNvSpPr/>
              <p:nvPr/>
            </p:nvSpPr>
            <p:spPr>
              <a:xfrm>
                <a:off x="5312791" y="1983570"/>
                <a:ext cx="1266600" cy="106800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g31e235b2c9a_0_0"/>
              <p:cNvSpPr/>
              <p:nvPr/>
            </p:nvSpPr>
            <p:spPr>
              <a:xfrm>
                <a:off x="5836792" y="593387"/>
                <a:ext cx="233400" cy="23340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31e235b2c9a_0_0"/>
              <p:cNvSpPr/>
              <p:nvPr/>
            </p:nvSpPr>
            <p:spPr>
              <a:xfrm>
                <a:off x="3986380" y="3218863"/>
                <a:ext cx="186900" cy="13050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31e235b2c9a_0_0"/>
              <p:cNvSpPr/>
              <p:nvPr/>
            </p:nvSpPr>
            <p:spPr>
              <a:xfrm>
                <a:off x="4294428" y="3089155"/>
                <a:ext cx="186900" cy="13050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g31e235b2c9a_0_0"/>
              <p:cNvSpPr/>
              <p:nvPr/>
            </p:nvSpPr>
            <p:spPr>
              <a:xfrm>
                <a:off x="4621932" y="2969184"/>
                <a:ext cx="186900" cy="13050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g31e235b2c9a_0_0"/>
              <p:cNvSpPr/>
              <p:nvPr/>
            </p:nvSpPr>
            <p:spPr>
              <a:xfrm>
                <a:off x="7465641" y="3196159"/>
                <a:ext cx="186900" cy="13050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g31e235b2c9a_0_0"/>
              <p:cNvSpPr/>
              <p:nvPr/>
            </p:nvSpPr>
            <p:spPr>
              <a:xfrm>
                <a:off x="7199764" y="3066451"/>
                <a:ext cx="186900" cy="13050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g31e235b2c9a_0_0"/>
              <p:cNvSpPr/>
              <p:nvPr/>
            </p:nvSpPr>
            <p:spPr>
              <a:xfrm>
                <a:off x="6933877" y="2946480"/>
                <a:ext cx="186900" cy="13050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9" name="Google Shape;209;g31e235b2c9a_0_0"/>
            <p:cNvSpPr/>
            <p:nvPr/>
          </p:nvSpPr>
          <p:spPr>
            <a:xfrm>
              <a:off x="5474500" y="4541950"/>
              <a:ext cx="1405950" cy="1609850"/>
            </a:xfrm>
            <a:custGeom>
              <a:avLst/>
              <a:gdLst/>
              <a:ahLst/>
              <a:cxnLst/>
              <a:rect l="l" t="t" r="r" b="b"/>
              <a:pathLst>
                <a:path w="56238" h="64394" extrusionOk="0">
                  <a:moveTo>
                    <a:pt x="12879" y="3434"/>
                  </a:moveTo>
                  <a:lnTo>
                    <a:pt x="0" y="36490"/>
                  </a:lnTo>
                  <a:lnTo>
                    <a:pt x="10733" y="27046"/>
                  </a:lnTo>
                  <a:lnTo>
                    <a:pt x="4293" y="56667"/>
                  </a:lnTo>
                  <a:lnTo>
                    <a:pt x="20606" y="25328"/>
                  </a:lnTo>
                  <a:lnTo>
                    <a:pt x="27904" y="48081"/>
                  </a:lnTo>
                  <a:lnTo>
                    <a:pt x="31768" y="25328"/>
                  </a:lnTo>
                  <a:lnTo>
                    <a:pt x="56238" y="64394"/>
                  </a:lnTo>
                  <a:lnTo>
                    <a:pt x="37349" y="18030"/>
                  </a:lnTo>
                  <a:lnTo>
                    <a:pt x="48081" y="25328"/>
                  </a:lnTo>
                  <a:lnTo>
                    <a:pt x="35202" y="2146"/>
                  </a:lnTo>
                  <a:lnTo>
                    <a:pt x="20606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Google Shape;210;g31e235b2c9a_0_0"/>
            <p:cNvSpPr/>
            <p:nvPr/>
          </p:nvSpPr>
          <p:spPr>
            <a:xfrm flipH="1">
              <a:off x="5620426" y="4541950"/>
              <a:ext cx="899386" cy="985228"/>
            </a:xfrm>
            <a:custGeom>
              <a:avLst/>
              <a:gdLst/>
              <a:ahLst/>
              <a:cxnLst/>
              <a:rect l="l" t="t" r="r" b="b"/>
              <a:pathLst>
                <a:path w="56238" h="64394" extrusionOk="0">
                  <a:moveTo>
                    <a:pt x="12879" y="3434"/>
                  </a:moveTo>
                  <a:lnTo>
                    <a:pt x="0" y="36490"/>
                  </a:lnTo>
                  <a:lnTo>
                    <a:pt x="10733" y="27046"/>
                  </a:lnTo>
                  <a:lnTo>
                    <a:pt x="4293" y="56667"/>
                  </a:lnTo>
                  <a:lnTo>
                    <a:pt x="20606" y="25328"/>
                  </a:lnTo>
                  <a:lnTo>
                    <a:pt x="27904" y="48081"/>
                  </a:lnTo>
                  <a:lnTo>
                    <a:pt x="31768" y="25328"/>
                  </a:lnTo>
                  <a:lnTo>
                    <a:pt x="56238" y="64394"/>
                  </a:lnTo>
                  <a:lnTo>
                    <a:pt x="37349" y="18030"/>
                  </a:lnTo>
                  <a:lnTo>
                    <a:pt x="48081" y="25328"/>
                  </a:lnTo>
                  <a:lnTo>
                    <a:pt x="35202" y="2146"/>
                  </a:lnTo>
                  <a:lnTo>
                    <a:pt x="20606" y="0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Google Shape;211;g31e235b2c9a_0_0"/>
            <p:cNvSpPr/>
            <p:nvPr/>
          </p:nvSpPr>
          <p:spPr>
            <a:xfrm>
              <a:off x="6008970" y="4541950"/>
              <a:ext cx="337006" cy="470076"/>
            </a:xfrm>
            <a:custGeom>
              <a:avLst/>
              <a:gdLst/>
              <a:ahLst/>
              <a:cxnLst/>
              <a:rect l="l" t="t" r="r" b="b"/>
              <a:pathLst>
                <a:path w="56238" h="64394" extrusionOk="0">
                  <a:moveTo>
                    <a:pt x="12879" y="3434"/>
                  </a:moveTo>
                  <a:lnTo>
                    <a:pt x="0" y="36490"/>
                  </a:lnTo>
                  <a:lnTo>
                    <a:pt x="10733" y="27046"/>
                  </a:lnTo>
                  <a:lnTo>
                    <a:pt x="4293" y="56667"/>
                  </a:lnTo>
                  <a:lnTo>
                    <a:pt x="20606" y="25328"/>
                  </a:lnTo>
                  <a:lnTo>
                    <a:pt x="27904" y="48081"/>
                  </a:lnTo>
                  <a:lnTo>
                    <a:pt x="31768" y="25328"/>
                  </a:lnTo>
                  <a:lnTo>
                    <a:pt x="56238" y="64394"/>
                  </a:lnTo>
                  <a:lnTo>
                    <a:pt x="37349" y="18030"/>
                  </a:lnTo>
                  <a:lnTo>
                    <a:pt x="48081" y="25328"/>
                  </a:lnTo>
                  <a:lnTo>
                    <a:pt x="35202" y="2146"/>
                  </a:lnTo>
                  <a:lnTo>
                    <a:pt x="20606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100" y="189972"/>
            <a:ext cx="2759480" cy="29809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7"/>
          <p:cNvGrpSpPr/>
          <p:nvPr/>
        </p:nvGrpSpPr>
        <p:grpSpPr>
          <a:xfrm>
            <a:off x="6361891" y="730798"/>
            <a:ext cx="4036978" cy="4407998"/>
            <a:chOff x="5301575" y="223736"/>
            <a:chExt cx="5663941" cy="5692049"/>
          </a:xfrm>
        </p:grpSpPr>
        <p:sp>
          <p:nvSpPr>
            <p:cNvPr id="225" name="Google Shape;225;p7"/>
            <p:cNvSpPr/>
            <p:nvPr/>
          </p:nvSpPr>
          <p:spPr>
            <a:xfrm>
              <a:off x="6532123" y="3881335"/>
              <a:ext cx="3180945" cy="1533729"/>
            </a:xfrm>
            <a:prstGeom prst="ellipse">
              <a:avLst/>
            </a:prstGeom>
            <a:solidFill>
              <a:srgbClr val="43AFE2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6922852" y="3672197"/>
              <a:ext cx="214008" cy="243191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9045913" y="3641138"/>
              <a:ext cx="214008" cy="243191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5806604" y="3837557"/>
              <a:ext cx="214008" cy="243191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0089215" y="3806498"/>
              <a:ext cx="214008" cy="243191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0" name="Google Shape;230;p7"/>
            <p:cNvGrpSpPr/>
            <p:nvPr/>
          </p:nvGrpSpPr>
          <p:grpSpPr>
            <a:xfrm>
              <a:off x="5301575" y="3706240"/>
              <a:ext cx="5663941" cy="1415373"/>
              <a:chOff x="5301575" y="3706240"/>
              <a:chExt cx="5663941" cy="1415373"/>
            </a:xfrm>
          </p:grpSpPr>
          <p:sp>
            <p:nvSpPr>
              <p:cNvPr id="231" name="Google Shape;231;p7"/>
              <p:cNvSpPr/>
              <p:nvPr/>
            </p:nvSpPr>
            <p:spPr>
              <a:xfrm>
                <a:off x="5424787" y="3819728"/>
                <a:ext cx="5428034" cy="1293778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5408579" y="3706240"/>
                <a:ext cx="5428034" cy="1293778"/>
              </a:xfrm>
              <a:prstGeom prst="ellipse">
                <a:avLst/>
              </a:prstGeom>
              <a:solidFill>
                <a:srgbClr val="78206E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5301575" y="4133749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5809845" y="4648199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6916366" y="4842754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7986408" y="4878422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10751508" y="4180514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10092456" y="4617140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9039427" y="4811695"/>
                <a:ext cx="214008" cy="243191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0" name="Google Shape;24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11370" y="2588675"/>
              <a:ext cx="157162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7"/>
            <p:cNvSpPr/>
            <p:nvPr/>
          </p:nvSpPr>
          <p:spPr>
            <a:xfrm>
              <a:off x="7237379" y="4095345"/>
              <a:ext cx="1916349" cy="764986"/>
            </a:xfrm>
            <a:custGeom>
              <a:avLst/>
              <a:gdLst/>
              <a:ahLst/>
              <a:cxnLst/>
              <a:rect l="l" t="t" r="r" b="b"/>
              <a:pathLst>
                <a:path w="1916349" h="651753" extrusionOk="0">
                  <a:moveTo>
                    <a:pt x="0" y="0"/>
                  </a:moveTo>
                  <a:lnTo>
                    <a:pt x="739302" y="136187"/>
                  </a:lnTo>
                  <a:lnTo>
                    <a:pt x="1478604" y="107004"/>
                  </a:lnTo>
                  <a:lnTo>
                    <a:pt x="1916349" y="48638"/>
                  </a:lnTo>
                  <a:lnTo>
                    <a:pt x="1527242" y="651753"/>
                  </a:lnTo>
                  <a:lnTo>
                    <a:pt x="340468" y="573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20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6848264" y="1828800"/>
              <a:ext cx="2519464" cy="2514092"/>
            </a:xfrm>
            <a:custGeom>
              <a:avLst/>
              <a:gdLst/>
              <a:ahLst/>
              <a:cxnLst/>
              <a:rect l="l" t="t" r="r" b="b"/>
              <a:pathLst>
                <a:path w="2361214" h="2649190" extrusionOk="0">
                  <a:moveTo>
                    <a:pt x="1189206" y="8639"/>
                  </a:moveTo>
                  <a:cubicBezTo>
                    <a:pt x="1070853" y="19988"/>
                    <a:pt x="965470" y="-38379"/>
                    <a:pt x="780645" y="105915"/>
                  </a:cubicBezTo>
                  <a:cubicBezTo>
                    <a:pt x="595819" y="250209"/>
                    <a:pt x="206713" y="564736"/>
                    <a:pt x="80253" y="874400"/>
                  </a:cubicBezTo>
                  <a:cubicBezTo>
                    <a:pt x="-46207" y="1184064"/>
                    <a:pt x="12159" y="1693145"/>
                    <a:pt x="21887" y="1963898"/>
                  </a:cubicBezTo>
                  <a:cubicBezTo>
                    <a:pt x="31615" y="2234651"/>
                    <a:pt x="42964" y="2390294"/>
                    <a:pt x="138619" y="2498919"/>
                  </a:cubicBezTo>
                  <a:cubicBezTo>
                    <a:pt x="234274" y="2607545"/>
                    <a:pt x="329930" y="2591332"/>
                    <a:pt x="595819" y="2615651"/>
                  </a:cubicBezTo>
                  <a:cubicBezTo>
                    <a:pt x="861708" y="2639970"/>
                    <a:pt x="1477793" y="2657804"/>
                    <a:pt x="1733955" y="2644834"/>
                  </a:cubicBezTo>
                  <a:cubicBezTo>
                    <a:pt x="1990117" y="2631864"/>
                    <a:pt x="2030649" y="2646455"/>
                    <a:pt x="2132789" y="2537830"/>
                  </a:cubicBezTo>
                  <a:cubicBezTo>
                    <a:pt x="2234929" y="2429205"/>
                    <a:pt x="2315994" y="2200604"/>
                    <a:pt x="2346798" y="1993081"/>
                  </a:cubicBezTo>
                  <a:cubicBezTo>
                    <a:pt x="2377602" y="1785558"/>
                    <a:pt x="2354904" y="1522911"/>
                    <a:pt x="2317615" y="1292690"/>
                  </a:cubicBezTo>
                  <a:cubicBezTo>
                    <a:pt x="2280326" y="1062469"/>
                    <a:pt x="2204126" y="777123"/>
                    <a:pt x="2123062" y="611753"/>
                  </a:cubicBezTo>
                  <a:cubicBezTo>
                    <a:pt x="2041998" y="446383"/>
                    <a:pt x="1936615" y="396123"/>
                    <a:pt x="1831232" y="300468"/>
                  </a:cubicBezTo>
                  <a:cubicBezTo>
                    <a:pt x="1725849" y="204813"/>
                    <a:pt x="1599390" y="86459"/>
                    <a:pt x="1490764" y="37821"/>
                  </a:cubicBezTo>
                  <a:cubicBezTo>
                    <a:pt x="1382139" y="-10817"/>
                    <a:pt x="1307559" y="-2710"/>
                    <a:pt x="1189206" y="8639"/>
                  </a:cubicBezTo>
                  <a:close/>
                </a:path>
              </a:pathLst>
            </a:custGeom>
            <a:solidFill>
              <a:srgbClr val="5ECBF4">
                <a:alpha val="21960"/>
              </a:srgb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7"/>
            <p:cNvGrpSpPr/>
            <p:nvPr/>
          </p:nvGrpSpPr>
          <p:grpSpPr>
            <a:xfrm>
              <a:off x="7266559" y="223736"/>
              <a:ext cx="1741252" cy="2159541"/>
              <a:chOff x="7324927" y="223736"/>
              <a:chExt cx="1741252" cy="2159541"/>
            </a:xfrm>
          </p:grpSpPr>
          <p:sp>
            <p:nvSpPr>
              <p:cNvPr id="244" name="Google Shape;244;p7"/>
              <p:cNvSpPr/>
              <p:nvPr/>
            </p:nvSpPr>
            <p:spPr>
              <a:xfrm>
                <a:off x="7957226" y="457200"/>
                <a:ext cx="282102" cy="13716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7363838" y="1322962"/>
                <a:ext cx="1702341" cy="1060315"/>
              </a:xfrm>
              <a:custGeom>
                <a:avLst/>
                <a:gdLst/>
                <a:ahLst/>
                <a:cxnLst/>
                <a:rect l="l" t="t" r="r" b="b"/>
                <a:pathLst>
                  <a:path w="1702341" h="1060315" extrusionOk="0">
                    <a:moveTo>
                      <a:pt x="768485" y="0"/>
                    </a:moveTo>
                    <a:lnTo>
                      <a:pt x="0" y="865761"/>
                    </a:lnTo>
                    <a:lnTo>
                      <a:pt x="428017" y="1031132"/>
                    </a:lnTo>
                    <a:lnTo>
                      <a:pt x="1293779" y="1060315"/>
                    </a:lnTo>
                    <a:lnTo>
                      <a:pt x="1702341" y="933855"/>
                    </a:lnTo>
                    <a:lnTo>
                      <a:pt x="768485" y="0"/>
                    </a:lnTo>
                    <a:close/>
                  </a:path>
                </a:pathLst>
              </a:custGeom>
              <a:solidFill>
                <a:srgbClr val="7030A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7324927" y="1322962"/>
                <a:ext cx="1702341" cy="951931"/>
              </a:xfrm>
              <a:custGeom>
                <a:avLst/>
                <a:gdLst/>
                <a:ahLst/>
                <a:cxnLst/>
                <a:rect l="l" t="t" r="r" b="b"/>
                <a:pathLst>
                  <a:path w="1702341" h="1060315" extrusionOk="0">
                    <a:moveTo>
                      <a:pt x="768485" y="0"/>
                    </a:moveTo>
                    <a:lnTo>
                      <a:pt x="0" y="865761"/>
                    </a:lnTo>
                    <a:lnTo>
                      <a:pt x="428017" y="1031132"/>
                    </a:lnTo>
                    <a:lnTo>
                      <a:pt x="1293779" y="1060315"/>
                    </a:lnTo>
                    <a:lnTo>
                      <a:pt x="1702341" y="933855"/>
                    </a:lnTo>
                    <a:lnTo>
                      <a:pt x="768485" y="0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64000">
                    <a:srgbClr val="FF0000"/>
                  </a:gs>
                  <a:gs pos="100000">
                    <a:srgbClr val="FF0000"/>
                  </a:gs>
                </a:gsLst>
                <a:lin ang="18900000" scaled="0"/>
              </a:gra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7821038" y="223736"/>
                <a:ext cx="573932" cy="347439"/>
              </a:xfrm>
              <a:prstGeom prst="ellipse">
                <a:avLst/>
              </a:prstGeom>
              <a:solidFill>
                <a:srgbClr val="FFC0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7675123" y="707358"/>
                <a:ext cx="836579" cy="130599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7558391" y="908840"/>
                <a:ext cx="1089498" cy="130599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7422203" y="1138055"/>
                <a:ext cx="1410511" cy="130599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" name="Google Shape;251;p7"/>
            <p:cNvSpPr/>
            <p:nvPr/>
          </p:nvSpPr>
          <p:spPr>
            <a:xfrm>
              <a:off x="6978689" y="2337596"/>
              <a:ext cx="432681" cy="1163246"/>
            </a:xfrm>
            <a:custGeom>
              <a:avLst/>
              <a:gdLst/>
              <a:ahLst/>
              <a:cxnLst/>
              <a:rect l="l" t="t" r="r" b="b"/>
              <a:pathLst>
                <a:path w="410991" h="951156" extrusionOk="0">
                  <a:moveTo>
                    <a:pt x="404607" y="6770"/>
                  </a:moveTo>
                  <a:cubicBezTo>
                    <a:pt x="368939" y="47302"/>
                    <a:pt x="120883" y="296978"/>
                    <a:pt x="54411" y="454242"/>
                  </a:cubicBezTo>
                  <a:cubicBezTo>
                    <a:pt x="-12061" y="611506"/>
                    <a:pt x="-2334" y="932519"/>
                    <a:pt x="5773" y="950353"/>
                  </a:cubicBezTo>
                  <a:cubicBezTo>
                    <a:pt x="13879" y="968187"/>
                    <a:pt x="59276" y="684464"/>
                    <a:pt x="103050" y="561247"/>
                  </a:cubicBezTo>
                  <a:cubicBezTo>
                    <a:pt x="146824" y="438030"/>
                    <a:pt x="219782" y="305085"/>
                    <a:pt x="268420" y="211051"/>
                  </a:cubicBezTo>
                  <a:cubicBezTo>
                    <a:pt x="317058" y="117017"/>
                    <a:pt x="440275" y="-33762"/>
                    <a:pt x="404607" y="6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" name="Google Shape;252;p7"/>
            <p:cNvGrpSpPr/>
            <p:nvPr/>
          </p:nvGrpSpPr>
          <p:grpSpPr>
            <a:xfrm>
              <a:off x="5924145" y="5107021"/>
              <a:ext cx="4255042" cy="808764"/>
              <a:chOff x="5924145" y="5107021"/>
              <a:chExt cx="4255042" cy="808764"/>
            </a:xfrm>
          </p:grpSpPr>
          <p:grpSp>
            <p:nvGrpSpPr>
              <p:cNvPr id="253" name="Google Shape;253;p7"/>
              <p:cNvGrpSpPr/>
              <p:nvPr/>
            </p:nvGrpSpPr>
            <p:grpSpPr>
              <a:xfrm>
                <a:off x="5924145" y="5107021"/>
                <a:ext cx="1293778" cy="544749"/>
                <a:chOff x="5924145" y="5107021"/>
                <a:chExt cx="1293778" cy="544749"/>
              </a:xfrm>
            </p:grpSpPr>
            <p:sp>
              <p:nvSpPr>
                <p:cNvPr id="254" name="Google Shape;254;p7"/>
                <p:cNvSpPr/>
                <p:nvPr/>
              </p:nvSpPr>
              <p:spPr>
                <a:xfrm>
                  <a:off x="6215974" y="5107021"/>
                  <a:ext cx="1001949" cy="496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949" h="496111" extrusionOk="0">
                      <a:moveTo>
                        <a:pt x="690664" y="0"/>
                      </a:moveTo>
                      <a:lnTo>
                        <a:pt x="0" y="496111"/>
                      </a:lnTo>
                      <a:lnTo>
                        <a:pt x="1001949" y="155643"/>
                      </a:lnTo>
                      <a:lnTo>
                        <a:pt x="690664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7"/>
                <p:cNvSpPr/>
                <p:nvPr/>
              </p:nvSpPr>
              <p:spPr>
                <a:xfrm>
                  <a:off x="5924145" y="5499880"/>
                  <a:ext cx="505838" cy="151890"/>
                </a:xfrm>
                <a:prstGeom prst="ellipse">
                  <a:avLst/>
                </a:prstGeom>
                <a:solidFill>
                  <a:srgbClr val="7F7F7F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6" name="Google Shape;256;p7"/>
              <p:cNvGrpSpPr/>
              <p:nvPr/>
            </p:nvGrpSpPr>
            <p:grpSpPr>
              <a:xfrm flipH="1">
                <a:off x="8997270" y="5151918"/>
                <a:ext cx="1181917" cy="544749"/>
                <a:chOff x="5924145" y="5107021"/>
                <a:chExt cx="1293778" cy="544749"/>
              </a:xfrm>
            </p:grpSpPr>
            <p:sp>
              <p:nvSpPr>
                <p:cNvPr id="257" name="Google Shape;257;p7"/>
                <p:cNvSpPr/>
                <p:nvPr/>
              </p:nvSpPr>
              <p:spPr>
                <a:xfrm>
                  <a:off x="6215974" y="5107021"/>
                  <a:ext cx="1001949" cy="496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949" h="496111" extrusionOk="0">
                      <a:moveTo>
                        <a:pt x="690664" y="0"/>
                      </a:moveTo>
                      <a:lnTo>
                        <a:pt x="0" y="496111"/>
                      </a:lnTo>
                      <a:lnTo>
                        <a:pt x="1001949" y="155643"/>
                      </a:lnTo>
                      <a:lnTo>
                        <a:pt x="690664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7"/>
                <p:cNvSpPr/>
                <p:nvPr/>
              </p:nvSpPr>
              <p:spPr>
                <a:xfrm>
                  <a:off x="5924145" y="5499880"/>
                  <a:ext cx="505838" cy="151890"/>
                </a:xfrm>
                <a:prstGeom prst="ellipse">
                  <a:avLst/>
                </a:prstGeom>
                <a:solidFill>
                  <a:srgbClr val="7F7F7F"/>
                </a:solidFill>
                <a:ln w="19050" cap="flat" cmpd="sng">
                  <a:solidFill>
                    <a:srgbClr val="0828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9" name="Google Shape;259;p7"/>
              <p:cNvSpPr/>
              <p:nvPr/>
            </p:nvSpPr>
            <p:spPr>
              <a:xfrm flipH="1">
                <a:off x="8044772" y="5763895"/>
                <a:ext cx="462103" cy="151890"/>
              </a:xfrm>
              <a:prstGeom prst="ellipse">
                <a:avLst/>
              </a:prstGeom>
              <a:solidFill>
                <a:srgbClr val="7F7F7F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7830766" y="5379396"/>
                <a:ext cx="612843" cy="496110"/>
              </a:xfrm>
              <a:custGeom>
                <a:avLst/>
                <a:gdLst/>
                <a:ahLst/>
                <a:cxnLst/>
                <a:rect l="l" t="t" r="r" b="b"/>
                <a:pathLst>
                  <a:path w="612843" h="496110" extrusionOk="0">
                    <a:moveTo>
                      <a:pt x="0" y="9727"/>
                    </a:moveTo>
                    <a:lnTo>
                      <a:pt x="476655" y="496110"/>
                    </a:lnTo>
                    <a:lnTo>
                      <a:pt x="612843" y="0"/>
                    </a:lnTo>
                    <a:lnTo>
                      <a:pt x="340468" y="29183"/>
                    </a:lnTo>
                    <a:lnTo>
                      <a:pt x="0" y="9727"/>
                    </a:ln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" name="Google Shape;261;p7"/>
            <p:cNvSpPr/>
            <p:nvPr/>
          </p:nvSpPr>
          <p:spPr>
            <a:xfrm>
              <a:off x="7003915" y="3910519"/>
              <a:ext cx="2169268" cy="369651"/>
            </a:xfrm>
            <a:custGeom>
              <a:avLst/>
              <a:gdLst/>
              <a:ahLst/>
              <a:cxnLst/>
              <a:rect l="l" t="t" r="r" b="b"/>
              <a:pathLst>
                <a:path w="2169268" h="369651" extrusionOk="0">
                  <a:moveTo>
                    <a:pt x="340468" y="0"/>
                  </a:moveTo>
                  <a:lnTo>
                    <a:pt x="0" y="155643"/>
                  </a:lnTo>
                  <a:lnTo>
                    <a:pt x="87549" y="272375"/>
                  </a:lnTo>
                  <a:lnTo>
                    <a:pt x="836579" y="369651"/>
                  </a:lnTo>
                  <a:lnTo>
                    <a:pt x="1439694" y="359924"/>
                  </a:lnTo>
                  <a:lnTo>
                    <a:pt x="1838528" y="350196"/>
                  </a:lnTo>
                  <a:lnTo>
                    <a:pt x="2149813" y="233464"/>
                  </a:lnTo>
                  <a:lnTo>
                    <a:pt x="2169268" y="136187"/>
                  </a:lnTo>
                  <a:lnTo>
                    <a:pt x="2023353" y="58366"/>
                  </a:lnTo>
                  <a:lnTo>
                    <a:pt x="1935804" y="204281"/>
                  </a:lnTo>
                  <a:lnTo>
                    <a:pt x="1838528" y="262647"/>
                  </a:lnTo>
                  <a:lnTo>
                    <a:pt x="1838528" y="330741"/>
                  </a:lnTo>
                  <a:lnTo>
                    <a:pt x="1381328" y="321013"/>
                  </a:lnTo>
                  <a:lnTo>
                    <a:pt x="1001949" y="350196"/>
                  </a:lnTo>
                  <a:lnTo>
                    <a:pt x="583659" y="282102"/>
                  </a:lnTo>
                  <a:lnTo>
                    <a:pt x="496111" y="184826"/>
                  </a:lnTo>
                  <a:lnTo>
                    <a:pt x="408562" y="97277"/>
                  </a:lnTo>
                  <a:lnTo>
                    <a:pt x="340468" y="0"/>
                  </a:lnTo>
                  <a:close/>
                </a:path>
              </a:pathLst>
            </a:custGeom>
            <a:solidFill>
              <a:srgbClr val="1F5C99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7"/>
          <p:cNvSpPr txBox="1"/>
          <p:nvPr/>
        </p:nvSpPr>
        <p:spPr>
          <a:xfrm>
            <a:off x="5152526" y="5579875"/>
            <a:ext cx="635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Beatles wanted to live in a Yellow Submarine.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all want to live in a purple people flying machine!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DF02DD48-98A2-C744-0509-8E3884F0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">
            <a:extLst>
              <a:ext uri="{FF2B5EF4-FFF2-40B4-BE49-F238E27FC236}">
                <a16:creationId xmlns:a16="http://schemas.microsoft.com/office/drawing/2014/main" id="{3C26198F-782F-ADD6-E642-48D6616D3AE4}"/>
              </a:ext>
            </a:extLst>
          </p:cNvPr>
          <p:cNvSpPr/>
          <p:nvPr/>
        </p:nvSpPr>
        <p:spPr>
          <a:xfrm rot="21103562">
            <a:off x="8414949" y="3981628"/>
            <a:ext cx="1341564" cy="1467983"/>
          </a:xfrm>
          <a:custGeom>
            <a:avLst/>
            <a:gdLst/>
            <a:ahLst/>
            <a:cxnLst/>
            <a:rect l="l" t="t" r="r" b="b"/>
            <a:pathLst>
              <a:path w="2477050" h="2009280" extrusionOk="0">
                <a:moveTo>
                  <a:pt x="901099" y="9728"/>
                </a:moveTo>
                <a:cubicBezTo>
                  <a:pt x="717084" y="48638"/>
                  <a:pt x="533070" y="87549"/>
                  <a:pt x="404989" y="204281"/>
                </a:cubicBezTo>
                <a:cubicBezTo>
                  <a:pt x="276908" y="321013"/>
                  <a:pt x="197465" y="528536"/>
                  <a:pt x="132614" y="710119"/>
                </a:cubicBezTo>
                <a:cubicBezTo>
                  <a:pt x="67763" y="891702"/>
                  <a:pt x="-40863" y="1126788"/>
                  <a:pt x="15882" y="1293779"/>
                </a:cubicBezTo>
                <a:cubicBezTo>
                  <a:pt x="72627" y="1460770"/>
                  <a:pt x="200707" y="1593715"/>
                  <a:pt x="473082" y="1712068"/>
                </a:cubicBezTo>
                <a:cubicBezTo>
                  <a:pt x="745456" y="1830421"/>
                  <a:pt x="1324252" y="2046051"/>
                  <a:pt x="1650129" y="2003898"/>
                </a:cubicBezTo>
                <a:cubicBezTo>
                  <a:pt x="1976006" y="1961745"/>
                  <a:pt x="2313231" y="1716932"/>
                  <a:pt x="2428342" y="1459149"/>
                </a:cubicBezTo>
                <a:cubicBezTo>
                  <a:pt x="2543453" y="1201366"/>
                  <a:pt x="2429963" y="684179"/>
                  <a:pt x="2340793" y="457200"/>
                </a:cubicBezTo>
                <a:cubicBezTo>
                  <a:pt x="2251623" y="230221"/>
                  <a:pt x="2113814" y="173477"/>
                  <a:pt x="1893320" y="97277"/>
                </a:cubicBezTo>
                <a:cubicBezTo>
                  <a:pt x="1672826" y="21077"/>
                  <a:pt x="1345328" y="10538"/>
                  <a:pt x="1017831" y="0"/>
                </a:cubicBezTo>
              </a:path>
            </a:pathLst>
          </a:custGeom>
          <a:solidFill>
            <a:srgbClr val="92D05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>
            <a:extLst>
              <a:ext uri="{FF2B5EF4-FFF2-40B4-BE49-F238E27FC236}">
                <a16:creationId xmlns:a16="http://schemas.microsoft.com/office/drawing/2014/main" id="{F6F52678-7E0E-A6D7-4418-965F15A9833B}"/>
              </a:ext>
            </a:extLst>
          </p:cNvPr>
          <p:cNvSpPr/>
          <p:nvPr/>
        </p:nvSpPr>
        <p:spPr>
          <a:xfrm rot="20655304">
            <a:off x="6852787" y="4379495"/>
            <a:ext cx="4684687" cy="680967"/>
          </a:xfrm>
          <a:custGeom>
            <a:avLst/>
            <a:gdLst/>
            <a:ahLst/>
            <a:cxnLst/>
            <a:rect l="l" t="t" r="r" b="b"/>
            <a:pathLst>
              <a:path w="8460613" h="932064" extrusionOk="0">
                <a:moveTo>
                  <a:pt x="2896681" y="32420"/>
                </a:moveTo>
                <a:cubicBezTo>
                  <a:pt x="2687536" y="6479"/>
                  <a:pt x="2011464" y="59981"/>
                  <a:pt x="1554264" y="129696"/>
                </a:cubicBezTo>
                <a:cubicBezTo>
                  <a:pt x="1097064" y="199411"/>
                  <a:pt x="372353" y="374509"/>
                  <a:pt x="153481" y="450709"/>
                </a:cubicBezTo>
                <a:cubicBezTo>
                  <a:pt x="-65391" y="526909"/>
                  <a:pt x="-62149" y="510696"/>
                  <a:pt x="241030" y="586896"/>
                </a:cubicBezTo>
                <a:cubicBezTo>
                  <a:pt x="544209" y="663096"/>
                  <a:pt x="1181371" y="856028"/>
                  <a:pt x="1972554" y="907909"/>
                </a:cubicBezTo>
                <a:cubicBezTo>
                  <a:pt x="2763737" y="959790"/>
                  <a:pt x="4149928" y="914395"/>
                  <a:pt x="4988128" y="898182"/>
                </a:cubicBezTo>
                <a:cubicBezTo>
                  <a:pt x="5826328" y="881969"/>
                  <a:pt x="6486188" y="856029"/>
                  <a:pt x="7001754" y="810633"/>
                </a:cubicBezTo>
                <a:cubicBezTo>
                  <a:pt x="7517320" y="765237"/>
                  <a:pt x="7839954" y="682552"/>
                  <a:pt x="8081524" y="625807"/>
                </a:cubicBezTo>
                <a:cubicBezTo>
                  <a:pt x="8323094" y="569062"/>
                  <a:pt x="8434962" y="533395"/>
                  <a:pt x="8451175" y="470165"/>
                </a:cubicBezTo>
                <a:cubicBezTo>
                  <a:pt x="8467388" y="406935"/>
                  <a:pt x="8499814" y="316143"/>
                  <a:pt x="8178801" y="246428"/>
                </a:cubicBezTo>
                <a:cubicBezTo>
                  <a:pt x="7857788" y="176713"/>
                  <a:pt x="6943388" y="90786"/>
                  <a:pt x="6525098" y="51875"/>
                </a:cubicBezTo>
                <a:cubicBezTo>
                  <a:pt x="6106809" y="12964"/>
                  <a:pt x="5905770" y="17829"/>
                  <a:pt x="5669064" y="12965"/>
                </a:cubicBezTo>
                <a:lnTo>
                  <a:pt x="5104860" y="22692"/>
                </a:lnTo>
                <a:cubicBezTo>
                  <a:pt x="5014069" y="22692"/>
                  <a:pt x="5104860" y="-21082"/>
                  <a:pt x="5124315" y="12965"/>
                </a:cubicBezTo>
                <a:cubicBezTo>
                  <a:pt x="5143770" y="47012"/>
                  <a:pt x="5200515" y="170228"/>
                  <a:pt x="5221592" y="226973"/>
                </a:cubicBezTo>
                <a:cubicBezTo>
                  <a:pt x="5242669" y="283718"/>
                  <a:pt x="5172954" y="327493"/>
                  <a:pt x="5250775" y="353433"/>
                </a:cubicBezTo>
                <a:cubicBezTo>
                  <a:pt x="5328596" y="379373"/>
                  <a:pt x="5688520" y="382616"/>
                  <a:pt x="5688520" y="382616"/>
                </a:cubicBezTo>
                <a:cubicBezTo>
                  <a:pt x="5827950" y="392344"/>
                  <a:pt x="5991699" y="398829"/>
                  <a:pt x="6087354" y="411799"/>
                </a:cubicBezTo>
                <a:cubicBezTo>
                  <a:pt x="6183009" y="424769"/>
                  <a:pt x="6359729" y="439361"/>
                  <a:pt x="6262452" y="460437"/>
                </a:cubicBezTo>
                <a:cubicBezTo>
                  <a:pt x="6165175" y="481513"/>
                  <a:pt x="5933332" y="523666"/>
                  <a:pt x="5503694" y="538258"/>
                </a:cubicBezTo>
                <a:cubicBezTo>
                  <a:pt x="5074056" y="552850"/>
                  <a:pt x="4188839" y="556092"/>
                  <a:pt x="3684622" y="547986"/>
                </a:cubicBezTo>
                <a:cubicBezTo>
                  <a:pt x="3180405" y="539880"/>
                  <a:pt x="2765358" y="505833"/>
                  <a:pt x="2478392" y="489620"/>
                </a:cubicBezTo>
                <a:cubicBezTo>
                  <a:pt x="2191426" y="473407"/>
                  <a:pt x="1962826" y="470164"/>
                  <a:pt x="1962826" y="450709"/>
                </a:cubicBezTo>
                <a:cubicBezTo>
                  <a:pt x="1962826" y="431254"/>
                  <a:pt x="2478392" y="372888"/>
                  <a:pt x="2478392" y="372888"/>
                </a:cubicBezTo>
                <a:cubicBezTo>
                  <a:pt x="2616200" y="353433"/>
                  <a:pt x="2789677" y="333977"/>
                  <a:pt x="2789677" y="333977"/>
                </a:cubicBezTo>
                <a:cubicBezTo>
                  <a:pt x="2844800" y="319386"/>
                  <a:pt x="2788055" y="340462"/>
                  <a:pt x="2809132" y="285339"/>
                </a:cubicBezTo>
                <a:cubicBezTo>
                  <a:pt x="2830209" y="230216"/>
                  <a:pt x="3105826" y="58361"/>
                  <a:pt x="2896681" y="32420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Google Shape;280;p10">
            <a:extLst>
              <a:ext uri="{FF2B5EF4-FFF2-40B4-BE49-F238E27FC236}">
                <a16:creationId xmlns:a16="http://schemas.microsoft.com/office/drawing/2014/main" id="{F03808F9-C822-4B82-8423-5E7EB13A9287}"/>
              </a:ext>
            </a:extLst>
          </p:cNvPr>
          <p:cNvSpPr/>
          <p:nvPr/>
        </p:nvSpPr>
        <p:spPr>
          <a:xfrm>
            <a:off x="8172815" y="523182"/>
            <a:ext cx="1371556" cy="1467983"/>
          </a:xfrm>
          <a:custGeom>
            <a:avLst/>
            <a:gdLst/>
            <a:ahLst/>
            <a:cxnLst/>
            <a:rect l="l" t="t" r="r" b="b"/>
            <a:pathLst>
              <a:path w="2477050" h="2009280" extrusionOk="0">
                <a:moveTo>
                  <a:pt x="901099" y="9728"/>
                </a:moveTo>
                <a:cubicBezTo>
                  <a:pt x="717084" y="48638"/>
                  <a:pt x="533070" y="87549"/>
                  <a:pt x="404989" y="204281"/>
                </a:cubicBezTo>
                <a:cubicBezTo>
                  <a:pt x="276908" y="321013"/>
                  <a:pt x="197465" y="528536"/>
                  <a:pt x="132614" y="710119"/>
                </a:cubicBezTo>
                <a:cubicBezTo>
                  <a:pt x="67763" y="891702"/>
                  <a:pt x="-40863" y="1126788"/>
                  <a:pt x="15882" y="1293779"/>
                </a:cubicBezTo>
                <a:cubicBezTo>
                  <a:pt x="72627" y="1460770"/>
                  <a:pt x="200707" y="1593715"/>
                  <a:pt x="473082" y="1712068"/>
                </a:cubicBezTo>
                <a:cubicBezTo>
                  <a:pt x="745456" y="1830421"/>
                  <a:pt x="1324252" y="2046051"/>
                  <a:pt x="1650129" y="2003898"/>
                </a:cubicBezTo>
                <a:cubicBezTo>
                  <a:pt x="1976006" y="1961745"/>
                  <a:pt x="2313231" y="1716932"/>
                  <a:pt x="2428342" y="1459149"/>
                </a:cubicBezTo>
                <a:cubicBezTo>
                  <a:pt x="2543453" y="1201366"/>
                  <a:pt x="2429963" y="684179"/>
                  <a:pt x="2340793" y="457200"/>
                </a:cubicBezTo>
                <a:cubicBezTo>
                  <a:pt x="2251623" y="230221"/>
                  <a:pt x="2113814" y="173477"/>
                  <a:pt x="1893320" y="97277"/>
                </a:cubicBezTo>
                <a:cubicBezTo>
                  <a:pt x="1672826" y="21077"/>
                  <a:pt x="1345328" y="10538"/>
                  <a:pt x="1017831" y="0"/>
                </a:cubicBezTo>
              </a:path>
            </a:pathLst>
          </a:custGeom>
          <a:solidFill>
            <a:srgbClr val="92D05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81;p10">
            <a:extLst>
              <a:ext uri="{FF2B5EF4-FFF2-40B4-BE49-F238E27FC236}">
                <a16:creationId xmlns:a16="http://schemas.microsoft.com/office/drawing/2014/main" id="{BD024819-09A7-A7B8-F1C7-65CF43D36E40}"/>
              </a:ext>
            </a:extLst>
          </p:cNvPr>
          <p:cNvSpPr/>
          <p:nvPr/>
        </p:nvSpPr>
        <p:spPr>
          <a:xfrm rot="20655304">
            <a:off x="6852788" y="2140805"/>
            <a:ext cx="4684687" cy="680967"/>
          </a:xfrm>
          <a:custGeom>
            <a:avLst/>
            <a:gdLst/>
            <a:ahLst/>
            <a:cxnLst/>
            <a:rect l="l" t="t" r="r" b="b"/>
            <a:pathLst>
              <a:path w="8460613" h="932064" extrusionOk="0">
                <a:moveTo>
                  <a:pt x="2896681" y="32420"/>
                </a:moveTo>
                <a:cubicBezTo>
                  <a:pt x="2687536" y="6479"/>
                  <a:pt x="2011464" y="59981"/>
                  <a:pt x="1554264" y="129696"/>
                </a:cubicBezTo>
                <a:cubicBezTo>
                  <a:pt x="1097064" y="199411"/>
                  <a:pt x="372353" y="374509"/>
                  <a:pt x="153481" y="450709"/>
                </a:cubicBezTo>
                <a:cubicBezTo>
                  <a:pt x="-65391" y="526909"/>
                  <a:pt x="-62149" y="510696"/>
                  <a:pt x="241030" y="586896"/>
                </a:cubicBezTo>
                <a:cubicBezTo>
                  <a:pt x="544209" y="663096"/>
                  <a:pt x="1181371" y="856028"/>
                  <a:pt x="1972554" y="907909"/>
                </a:cubicBezTo>
                <a:cubicBezTo>
                  <a:pt x="2763737" y="959790"/>
                  <a:pt x="4149928" y="914395"/>
                  <a:pt x="4988128" y="898182"/>
                </a:cubicBezTo>
                <a:cubicBezTo>
                  <a:pt x="5826328" y="881969"/>
                  <a:pt x="6486188" y="856029"/>
                  <a:pt x="7001754" y="810633"/>
                </a:cubicBezTo>
                <a:cubicBezTo>
                  <a:pt x="7517320" y="765237"/>
                  <a:pt x="7839954" y="682552"/>
                  <a:pt x="8081524" y="625807"/>
                </a:cubicBezTo>
                <a:cubicBezTo>
                  <a:pt x="8323094" y="569062"/>
                  <a:pt x="8434962" y="533395"/>
                  <a:pt x="8451175" y="470165"/>
                </a:cubicBezTo>
                <a:cubicBezTo>
                  <a:pt x="8467388" y="406935"/>
                  <a:pt x="8499814" y="316143"/>
                  <a:pt x="8178801" y="246428"/>
                </a:cubicBezTo>
                <a:cubicBezTo>
                  <a:pt x="7857788" y="176713"/>
                  <a:pt x="6943388" y="90786"/>
                  <a:pt x="6525098" y="51875"/>
                </a:cubicBezTo>
                <a:cubicBezTo>
                  <a:pt x="6106809" y="12964"/>
                  <a:pt x="5905770" y="17829"/>
                  <a:pt x="5669064" y="12965"/>
                </a:cubicBezTo>
                <a:lnTo>
                  <a:pt x="5104860" y="22692"/>
                </a:lnTo>
                <a:cubicBezTo>
                  <a:pt x="5014069" y="22692"/>
                  <a:pt x="5104860" y="-21082"/>
                  <a:pt x="5124315" y="12965"/>
                </a:cubicBezTo>
                <a:cubicBezTo>
                  <a:pt x="5143770" y="47012"/>
                  <a:pt x="5200515" y="170228"/>
                  <a:pt x="5221592" y="226973"/>
                </a:cubicBezTo>
                <a:cubicBezTo>
                  <a:pt x="5242669" y="283718"/>
                  <a:pt x="5172954" y="327493"/>
                  <a:pt x="5250775" y="353433"/>
                </a:cubicBezTo>
                <a:cubicBezTo>
                  <a:pt x="5328596" y="379373"/>
                  <a:pt x="5688520" y="382616"/>
                  <a:pt x="5688520" y="382616"/>
                </a:cubicBezTo>
                <a:cubicBezTo>
                  <a:pt x="5827950" y="392344"/>
                  <a:pt x="5991699" y="398829"/>
                  <a:pt x="6087354" y="411799"/>
                </a:cubicBezTo>
                <a:cubicBezTo>
                  <a:pt x="6183009" y="424769"/>
                  <a:pt x="6359729" y="439361"/>
                  <a:pt x="6262452" y="460437"/>
                </a:cubicBezTo>
                <a:cubicBezTo>
                  <a:pt x="6165175" y="481513"/>
                  <a:pt x="5933332" y="523666"/>
                  <a:pt x="5503694" y="538258"/>
                </a:cubicBezTo>
                <a:cubicBezTo>
                  <a:pt x="5074056" y="552850"/>
                  <a:pt x="4188839" y="556092"/>
                  <a:pt x="3684622" y="547986"/>
                </a:cubicBezTo>
                <a:cubicBezTo>
                  <a:pt x="3180405" y="539880"/>
                  <a:pt x="2765358" y="505833"/>
                  <a:pt x="2478392" y="489620"/>
                </a:cubicBezTo>
                <a:cubicBezTo>
                  <a:pt x="2191426" y="473407"/>
                  <a:pt x="1962826" y="470164"/>
                  <a:pt x="1962826" y="450709"/>
                </a:cubicBezTo>
                <a:cubicBezTo>
                  <a:pt x="1962826" y="431254"/>
                  <a:pt x="2478392" y="372888"/>
                  <a:pt x="2478392" y="372888"/>
                </a:cubicBezTo>
                <a:cubicBezTo>
                  <a:pt x="2616200" y="353433"/>
                  <a:pt x="2789677" y="333977"/>
                  <a:pt x="2789677" y="333977"/>
                </a:cubicBezTo>
                <a:cubicBezTo>
                  <a:pt x="2844800" y="319386"/>
                  <a:pt x="2788055" y="340462"/>
                  <a:pt x="2809132" y="285339"/>
                </a:cubicBezTo>
                <a:cubicBezTo>
                  <a:pt x="2830209" y="230216"/>
                  <a:pt x="3105826" y="58361"/>
                  <a:pt x="2896681" y="32420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3B8C56-0B40-C6FC-D4BB-E67AE6202BCD}"/>
              </a:ext>
            </a:extLst>
          </p:cNvPr>
          <p:cNvSpPr/>
          <p:nvPr/>
        </p:nvSpPr>
        <p:spPr>
          <a:xfrm>
            <a:off x="2109020" y="419925"/>
            <a:ext cx="1607574" cy="160757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78F9B-FB33-A367-1B80-C8ED1D276505}"/>
              </a:ext>
            </a:extLst>
          </p:cNvPr>
          <p:cNvSpPr/>
          <p:nvPr/>
        </p:nvSpPr>
        <p:spPr>
          <a:xfrm>
            <a:off x="688475" y="766512"/>
            <a:ext cx="4693699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31E0EF-F11E-B74C-ECA5-AD4BD2ACB2AA}"/>
              </a:ext>
            </a:extLst>
          </p:cNvPr>
          <p:cNvSpPr/>
          <p:nvPr/>
        </p:nvSpPr>
        <p:spPr>
          <a:xfrm>
            <a:off x="1401097" y="1075711"/>
            <a:ext cx="3288890" cy="2949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3700C1-246E-3834-93A9-E7EEDFE22BFB}"/>
              </a:ext>
            </a:extLst>
          </p:cNvPr>
          <p:cNvSpPr/>
          <p:nvPr/>
        </p:nvSpPr>
        <p:spPr>
          <a:xfrm>
            <a:off x="2261420" y="2615786"/>
            <a:ext cx="1607574" cy="160757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6110AB-A74C-E831-DC5E-7EEBBC22E562}"/>
              </a:ext>
            </a:extLst>
          </p:cNvPr>
          <p:cNvSpPr/>
          <p:nvPr/>
        </p:nvSpPr>
        <p:spPr>
          <a:xfrm>
            <a:off x="840875" y="2962373"/>
            <a:ext cx="4693699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7FCD6B-2CE6-56EE-0AFA-0A26076DFC75}"/>
              </a:ext>
            </a:extLst>
          </p:cNvPr>
          <p:cNvSpPr/>
          <p:nvPr/>
        </p:nvSpPr>
        <p:spPr>
          <a:xfrm>
            <a:off x="1553497" y="3271572"/>
            <a:ext cx="3288890" cy="2949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4B44CD-34D8-A0EB-2458-49A2BAED1397}"/>
              </a:ext>
            </a:extLst>
          </p:cNvPr>
          <p:cNvSpPr/>
          <p:nvPr/>
        </p:nvSpPr>
        <p:spPr>
          <a:xfrm>
            <a:off x="795311" y="2957769"/>
            <a:ext cx="4757028" cy="912203"/>
          </a:xfrm>
          <a:custGeom>
            <a:avLst/>
            <a:gdLst>
              <a:gd name="connsiteX0" fmla="*/ 1528789 w 4757028"/>
              <a:gd name="connsiteY0" fmla="*/ 33081 h 912203"/>
              <a:gd name="connsiteX1" fmla="*/ 1052539 w 4757028"/>
              <a:gd name="connsiteY1" fmla="*/ 90231 h 912203"/>
              <a:gd name="connsiteX2" fmla="*/ 385789 w 4757028"/>
              <a:gd name="connsiteY2" fmla="*/ 223581 h 912203"/>
              <a:gd name="connsiteX3" fmla="*/ 42889 w 4757028"/>
              <a:gd name="connsiteY3" fmla="*/ 414081 h 912203"/>
              <a:gd name="connsiteX4" fmla="*/ 61939 w 4757028"/>
              <a:gd name="connsiteY4" fmla="*/ 566481 h 912203"/>
              <a:gd name="connsiteX5" fmla="*/ 557239 w 4757028"/>
              <a:gd name="connsiteY5" fmla="*/ 756981 h 912203"/>
              <a:gd name="connsiteX6" fmla="*/ 1481164 w 4757028"/>
              <a:gd name="connsiteY6" fmla="*/ 890331 h 912203"/>
              <a:gd name="connsiteX7" fmla="*/ 2538439 w 4757028"/>
              <a:gd name="connsiteY7" fmla="*/ 909381 h 912203"/>
              <a:gd name="connsiteX8" fmla="*/ 3586189 w 4757028"/>
              <a:gd name="connsiteY8" fmla="*/ 861756 h 912203"/>
              <a:gd name="connsiteX9" fmla="*/ 4481539 w 4757028"/>
              <a:gd name="connsiteY9" fmla="*/ 680781 h 912203"/>
              <a:gd name="connsiteX10" fmla="*/ 4729189 w 4757028"/>
              <a:gd name="connsiteY10" fmla="*/ 528381 h 912203"/>
              <a:gd name="connsiteX11" fmla="*/ 4681564 w 4757028"/>
              <a:gd name="connsiteY11" fmla="*/ 318831 h 912203"/>
              <a:gd name="connsiteX12" fmla="*/ 4110064 w 4757028"/>
              <a:gd name="connsiteY12" fmla="*/ 156906 h 912203"/>
              <a:gd name="connsiteX13" fmla="*/ 3538564 w 4757028"/>
              <a:gd name="connsiteY13" fmla="*/ 52131 h 912203"/>
              <a:gd name="connsiteX14" fmla="*/ 2938489 w 4757028"/>
              <a:gd name="connsiteY14" fmla="*/ 4506 h 912203"/>
              <a:gd name="connsiteX15" fmla="*/ 2948014 w 4757028"/>
              <a:gd name="connsiteY15" fmla="*/ 23556 h 912203"/>
              <a:gd name="connsiteX16" fmla="*/ 3062314 w 4757028"/>
              <a:gd name="connsiteY16" fmla="*/ 195006 h 912203"/>
              <a:gd name="connsiteX17" fmla="*/ 3090889 w 4757028"/>
              <a:gd name="connsiteY17" fmla="*/ 309306 h 912203"/>
              <a:gd name="connsiteX18" fmla="*/ 3109939 w 4757028"/>
              <a:gd name="connsiteY18" fmla="*/ 328356 h 912203"/>
              <a:gd name="connsiteX19" fmla="*/ 3681439 w 4757028"/>
              <a:gd name="connsiteY19" fmla="*/ 366456 h 912203"/>
              <a:gd name="connsiteX20" fmla="*/ 4024339 w 4757028"/>
              <a:gd name="connsiteY20" fmla="*/ 461706 h 912203"/>
              <a:gd name="connsiteX21" fmla="*/ 3929089 w 4757028"/>
              <a:gd name="connsiteY21" fmla="*/ 518856 h 912203"/>
              <a:gd name="connsiteX22" fmla="*/ 3071839 w 4757028"/>
              <a:gd name="connsiteY22" fmla="*/ 595056 h 912203"/>
              <a:gd name="connsiteX23" fmla="*/ 2357464 w 4757028"/>
              <a:gd name="connsiteY23" fmla="*/ 595056 h 912203"/>
              <a:gd name="connsiteX24" fmla="*/ 1528789 w 4757028"/>
              <a:gd name="connsiteY24" fmla="*/ 566481 h 912203"/>
              <a:gd name="connsiteX25" fmla="*/ 1004914 w 4757028"/>
              <a:gd name="connsiteY25" fmla="*/ 509331 h 912203"/>
              <a:gd name="connsiteX26" fmla="*/ 852514 w 4757028"/>
              <a:gd name="connsiteY26" fmla="*/ 480756 h 912203"/>
              <a:gd name="connsiteX27" fmla="*/ 785839 w 4757028"/>
              <a:gd name="connsiteY27" fmla="*/ 442656 h 912203"/>
              <a:gd name="connsiteX28" fmla="*/ 909664 w 4757028"/>
              <a:gd name="connsiteY28" fmla="*/ 395031 h 912203"/>
              <a:gd name="connsiteX29" fmla="*/ 1471639 w 4757028"/>
              <a:gd name="connsiteY29" fmla="*/ 347406 h 912203"/>
              <a:gd name="connsiteX30" fmla="*/ 1519264 w 4757028"/>
              <a:gd name="connsiteY30" fmla="*/ 156906 h 912203"/>
              <a:gd name="connsiteX31" fmla="*/ 1528789 w 4757028"/>
              <a:gd name="connsiteY31" fmla="*/ 33081 h 91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757028" h="912203">
                <a:moveTo>
                  <a:pt x="1528789" y="33081"/>
                </a:moveTo>
                <a:cubicBezTo>
                  <a:pt x="1451001" y="21968"/>
                  <a:pt x="1243039" y="58481"/>
                  <a:pt x="1052539" y="90231"/>
                </a:cubicBezTo>
                <a:cubicBezTo>
                  <a:pt x="862039" y="121981"/>
                  <a:pt x="554064" y="169606"/>
                  <a:pt x="385789" y="223581"/>
                </a:cubicBezTo>
                <a:cubicBezTo>
                  <a:pt x="217514" y="277556"/>
                  <a:pt x="96864" y="356931"/>
                  <a:pt x="42889" y="414081"/>
                </a:cubicBezTo>
                <a:cubicBezTo>
                  <a:pt x="-11086" y="471231"/>
                  <a:pt x="-23786" y="509331"/>
                  <a:pt x="61939" y="566481"/>
                </a:cubicBezTo>
                <a:cubicBezTo>
                  <a:pt x="147664" y="623631"/>
                  <a:pt x="320701" y="703006"/>
                  <a:pt x="557239" y="756981"/>
                </a:cubicBezTo>
                <a:cubicBezTo>
                  <a:pt x="793776" y="810956"/>
                  <a:pt x="1150964" y="864931"/>
                  <a:pt x="1481164" y="890331"/>
                </a:cubicBezTo>
                <a:cubicBezTo>
                  <a:pt x="1811364" y="915731"/>
                  <a:pt x="2187602" y="914143"/>
                  <a:pt x="2538439" y="909381"/>
                </a:cubicBezTo>
                <a:cubicBezTo>
                  <a:pt x="2889276" y="904619"/>
                  <a:pt x="3262339" y="899856"/>
                  <a:pt x="3586189" y="861756"/>
                </a:cubicBezTo>
                <a:cubicBezTo>
                  <a:pt x="3910039" y="823656"/>
                  <a:pt x="4291039" y="736343"/>
                  <a:pt x="4481539" y="680781"/>
                </a:cubicBezTo>
                <a:cubicBezTo>
                  <a:pt x="4672039" y="625219"/>
                  <a:pt x="4695851" y="588706"/>
                  <a:pt x="4729189" y="528381"/>
                </a:cubicBezTo>
                <a:cubicBezTo>
                  <a:pt x="4762527" y="468056"/>
                  <a:pt x="4784752" y="380744"/>
                  <a:pt x="4681564" y="318831"/>
                </a:cubicBezTo>
                <a:cubicBezTo>
                  <a:pt x="4578377" y="256919"/>
                  <a:pt x="4300564" y="201356"/>
                  <a:pt x="4110064" y="156906"/>
                </a:cubicBezTo>
                <a:cubicBezTo>
                  <a:pt x="3919564" y="112456"/>
                  <a:pt x="3733826" y="77531"/>
                  <a:pt x="3538564" y="52131"/>
                </a:cubicBezTo>
                <a:cubicBezTo>
                  <a:pt x="3343302" y="26731"/>
                  <a:pt x="2938489" y="4506"/>
                  <a:pt x="2938489" y="4506"/>
                </a:cubicBezTo>
                <a:cubicBezTo>
                  <a:pt x="2840064" y="-256"/>
                  <a:pt x="2927377" y="-8194"/>
                  <a:pt x="2948014" y="23556"/>
                </a:cubicBezTo>
                <a:cubicBezTo>
                  <a:pt x="2968651" y="55306"/>
                  <a:pt x="3038502" y="147381"/>
                  <a:pt x="3062314" y="195006"/>
                </a:cubicBezTo>
                <a:cubicBezTo>
                  <a:pt x="3086127" y="242631"/>
                  <a:pt x="3082952" y="287081"/>
                  <a:pt x="3090889" y="309306"/>
                </a:cubicBezTo>
                <a:cubicBezTo>
                  <a:pt x="3098827" y="331531"/>
                  <a:pt x="3011514" y="318831"/>
                  <a:pt x="3109939" y="328356"/>
                </a:cubicBezTo>
                <a:cubicBezTo>
                  <a:pt x="3208364" y="337881"/>
                  <a:pt x="3529039" y="344231"/>
                  <a:pt x="3681439" y="366456"/>
                </a:cubicBezTo>
                <a:cubicBezTo>
                  <a:pt x="3833839" y="388681"/>
                  <a:pt x="3983064" y="436306"/>
                  <a:pt x="4024339" y="461706"/>
                </a:cubicBezTo>
                <a:cubicBezTo>
                  <a:pt x="4065614" y="487106"/>
                  <a:pt x="4087839" y="496631"/>
                  <a:pt x="3929089" y="518856"/>
                </a:cubicBezTo>
                <a:cubicBezTo>
                  <a:pt x="3770339" y="541081"/>
                  <a:pt x="3333776" y="582356"/>
                  <a:pt x="3071839" y="595056"/>
                </a:cubicBezTo>
                <a:cubicBezTo>
                  <a:pt x="2809902" y="607756"/>
                  <a:pt x="2614639" y="599819"/>
                  <a:pt x="2357464" y="595056"/>
                </a:cubicBezTo>
                <a:cubicBezTo>
                  <a:pt x="2100289" y="590294"/>
                  <a:pt x="1754214" y="580768"/>
                  <a:pt x="1528789" y="566481"/>
                </a:cubicBezTo>
                <a:cubicBezTo>
                  <a:pt x="1303364" y="552194"/>
                  <a:pt x="1117626" y="523618"/>
                  <a:pt x="1004914" y="509331"/>
                </a:cubicBezTo>
                <a:cubicBezTo>
                  <a:pt x="892202" y="495044"/>
                  <a:pt x="889026" y="491868"/>
                  <a:pt x="852514" y="480756"/>
                </a:cubicBezTo>
                <a:cubicBezTo>
                  <a:pt x="816002" y="469644"/>
                  <a:pt x="776314" y="456943"/>
                  <a:pt x="785839" y="442656"/>
                </a:cubicBezTo>
                <a:cubicBezTo>
                  <a:pt x="795364" y="428369"/>
                  <a:pt x="795364" y="410906"/>
                  <a:pt x="909664" y="395031"/>
                </a:cubicBezTo>
                <a:cubicBezTo>
                  <a:pt x="1023964" y="379156"/>
                  <a:pt x="1370039" y="387094"/>
                  <a:pt x="1471639" y="347406"/>
                </a:cubicBezTo>
                <a:cubicBezTo>
                  <a:pt x="1573239" y="307719"/>
                  <a:pt x="1501802" y="209293"/>
                  <a:pt x="1519264" y="156906"/>
                </a:cubicBezTo>
                <a:cubicBezTo>
                  <a:pt x="1536726" y="104519"/>
                  <a:pt x="1606577" y="44194"/>
                  <a:pt x="1528789" y="33081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5A8D23-E042-32DD-874D-3BEA777A84D6}"/>
              </a:ext>
            </a:extLst>
          </p:cNvPr>
          <p:cNvSpPr/>
          <p:nvPr/>
        </p:nvSpPr>
        <p:spPr>
          <a:xfrm>
            <a:off x="2360017" y="4804432"/>
            <a:ext cx="1607574" cy="160757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D8C5156-EE15-8E0A-F99C-A8F053F9BA7A}"/>
              </a:ext>
            </a:extLst>
          </p:cNvPr>
          <p:cNvSpPr/>
          <p:nvPr/>
        </p:nvSpPr>
        <p:spPr>
          <a:xfrm>
            <a:off x="893908" y="5146415"/>
            <a:ext cx="4757028" cy="912203"/>
          </a:xfrm>
          <a:custGeom>
            <a:avLst/>
            <a:gdLst>
              <a:gd name="connsiteX0" fmla="*/ 1528789 w 4757028"/>
              <a:gd name="connsiteY0" fmla="*/ 33081 h 912203"/>
              <a:gd name="connsiteX1" fmla="*/ 1052539 w 4757028"/>
              <a:gd name="connsiteY1" fmla="*/ 90231 h 912203"/>
              <a:gd name="connsiteX2" fmla="*/ 385789 w 4757028"/>
              <a:gd name="connsiteY2" fmla="*/ 223581 h 912203"/>
              <a:gd name="connsiteX3" fmla="*/ 42889 w 4757028"/>
              <a:gd name="connsiteY3" fmla="*/ 414081 h 912203"/>
              <a:gd name="connsiteX4" fmla="*/ 61939 w 4757028"/>
              <a:gd name="connsiteY4" fmla="*/ 566481 h 912203"/>
              <a:gd name="connsiteX5" fmla="*/ 557239 w 4757028"/>
              <a:gd name="connsiteY5" fmla="*/ 756981 h 912203"/>
              <a:gd name="connsiteX6" fmla="*/ 1481164 w 4757028"/>
              <a:gd name="connsiteY6" fmla="*/ 890331 h 912203"/>
              <a:gd name="connsiteX7" fmla="*/ 2538439 w 4757028"/>
              <a:gd name="connsiteY7" fmla="*/ 909381 h 912203"/>
              <a:gd name="connsiteX8" fmla="*/ 3586189 w 4757028"/>
              <a:gd name="connsiteY8" fmla="*/ 861756 h 912203"/>
              <a:gd name="connsiteX9" fmla="*/ 4481539 w 4757028"/>
              <a:gd name="connsiteY9" fmla="*/ 680781 h 912203"/>
              <a:gd name="connsiteX10" fmla="*/ 4729189 w 4757028"/>
              <a:gd name="connsiteY10" fmla="*/ 528381 h 912203"/>
              <a:gd name="connsiteX11" fmla="*/ 4681564 w 4757028"/>
              <a:gd name="connsiteY11" fmla="*/ 318831 h 912203"/>
              <a:gd name="connsiteX12" fmla="*/ 4110064 w 4757028"/>
              <a:gd name="connsiteY12" fmla="*/ 156906 h 912203"/>
              <a:gd name="connsiteX13" fmla="*/ 3538564 w 4757028"/>
              <a:gd name="connsiteY13" fmla="*/ 52131 h 912203"/>
              <a:gd name="connsiteX14" fmla="*/ 2938489 w 4757028"/>
              <a:gd name="connsiteY14" fmla="*/ 4506 h 912203"/>
              <a:gd name="connsiteX15" fmla="*/ 2948014 w 4757028"/>
              <a:gd name="connsiteY15" fmla="*/ 23556 h 912203"/>
              <a:gd name="connsiteX16" fmla="*/ 3062314 w 4757028"/>
              <a:gd name="connsiteY16" fmla="*/ 195006 h 912203"/>
              <a:gd name="connsiteX17" fmla="*/ 3090889 w 4757028"/>
              <a:gd name="connsiteY17" fmla="*/ 309306 h 912203"/>
              <a:gd name="connsiteX18" fmla="*/ 3109939 w 4757028"/>
              <a:gd name="connsiteY18" fmla="*/ 328356 h 912203"/>
              <a:gd name="connsiteX19" fmla="*/ 3681439 w 4757028"/>
              <a:gd name="connsiteY19" fmla="*/ 366456 h 912203"/>
              <a:gd name="connsiteX20" fmla="*/ 4024339 w 4757028"/>
              <a:gd name="connsiteY20" fmla="*/ 461706 h 912203"/>
              <a:gd name="connsiteX21" fmla="*/ 3929089 w 4757028"/>
              <a:gd name="connsiteY21" fmla="*/ 518856 h 912203"/>
              <a:gd name="connsiteX22" fmla="*/ 3071839 w 4757028"/>
              <a:gd name="connsiteY22" fmla="*/ 595056 h 912203"/>
              <a:gd name="connsiteX23" fmla="*/ 2357464 w 4757028"/>
              <a:gd name="connsiteY23" fmla="*/ 595056 h 912203"/>
              <a:gd name="connsiteX24" fmla="*/ 1528789 w 4757028"/>
              <a:gd name="connsiteY24" fmla="*/ 566481 h 912203"/>
              <a:gd name="connsiteX25" fmla="*/ 1004914 w 4757028"/>
              <a:gd name="connsiteY25" fmla="*/ 509331 h 912203"/>
              <a:gd name="connsiteX26" fmla="*/ 852514 w 4757028"/>
              <a:gd name="connsiteY26" fmla="*/ 480756 h 912203"/>
              <a:gd name="connsiteX27" fmla="*/ 785839 w 4757028"/>
              <a:gd name="connsiteY27" fmla="*/ 442656 h 912203"/>
              <a:gd name="connsiteX28" fmla="*/ 909664 w 4757028"/>
              <a:gd name="connsiteY28" fmla="*/ 395031 h 912203"/>
              <a:gd name="connsiteX29" fmla="*/ 1471639 w 4757028"/>
              <a:gd name="connsiteY29" fmla="*/ 347406 h 912203"/>
              <a:gd name="connsiteX30" fmla="*/ 1519264 w 4757028"/>
              <a:gd name="connsiteY30" fmla="*/ 156906 h 912203"/>
              <a:gd name="connsiteX31" fmla="*/ 1528789 w 4757028"/>
              <a:gd name="connsiteY31" fmla="*/ 33081 h 91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757028" h="912203">
                <a:moveTo>
                  <a:pt x="1528789" y="33081"/>
                </a:moveTo>
                <a:cubicBezTo>
                  <a:pt x="1451001" y="21968"/>
                  <a:pt x="1243039" y="58481"/>
                  <a:pt x="1052539" y="90231"/>
                </a:cubicBezTo>
                <a:cubicBezTo>
                  <a:pt x="862039" y="121981"/>
                  <a:pt x="554064" y="169606"/>
                  <a:pt x="385789" y="223581"/>
                </a:cubicBezTo>
                <a:cubicBezTo>
                  <a:pt x="217514" y="277556"/>
                  <a:pt x="96864" y="356931"/>
                  <a:pt x="42889" y="414081"/>
                </a:cubicBezTo>
                <a:cubicBezTo>
                  <a:pt x="-11086" y="471231"/>
                  <a:pt x="-23786" y="509331"/>
                  <a:pt x="61939" y="566481"/>
                </a:cubicBezTo>
                <a:cubicBezTo>
                  <a:pt x="147664" y="623631"/>
                  <a:pt x="320701" y="703006"/>
                  <a:pt x="557239" y="756981"/>
                </a:cubicBezTo>
                <a:cubicBezTo>
                  <a:pt x="793776" y="810956"/>
                  <a:pt x="1150964" y="864931"/>
                  <a:pt x="1481164" y="890331"/>
                </a:cubicBezTo>
                <a:cubicBezTo>
                  <a:pt x="1811364" y="915731"/>
                  <a:pt x="2187602" y="914143"/>
                  <a:pt x="2538439" y="909381"/>
                </a:cubicBezTo>
                <a:cubicBezTo>
                  <a:pt x="2889276" y="904619"/>
                  <a:pt x="3262339" y="899856"/>
                  <a:pt x="3586189" y="861756"/>
                </a:cubicBezTo>
                <a:cubicBezTo>
                  <a:pt x="3910039" y="823656"/>
                  <a:pt x="4291039" y="736343"/>
                  <a:pt x="4481539" y="680781"/>
                </a:cubicBezTo>
                <a:cubicBezTo>
                  <a:pt x="4672039" y="625219"/>
                  <a:pt x="4695851" y="588706"/>
                  <a:pt x="4729189" y="528381"/>
                </a:cubicBezTo>
                <a:cubicBezTo>
                  <a:pt x="4762527" y="468056"/>
                  <a:pt x="4784752" y="380744"/>
                  <a:pt x="4681564" y="318831"/>
                </a:cubicBezTo>
                <a:cubicBezTo>
                  <a:pt x="4578377" y="256919"/>
                  <a:pt x="4300564" y="201356"/>
                  <a:pt x="4110064" y="156906"/>
                </a:cubicBezTo>
                <a:cubicBezTo>
                  <a:pt x="3919564" y="112456"/>
                  <a:pt x="3733826" y="77531"/>
                  <a:pt x="3538564" y="52131"/>
                </a:cubicBezTo>
                <a:cubicBezTo>
                  <a:pt x="3343302" y="26731"/>
                  <a:pt x="2938489" y="4506"/>
                  <a:pt x="2938489" y="4506"/>
                </a:cubicBezTo>
                <a:cubicBezTo>
                  <a:pt x="2840064" y="-256"/>
                  <a:pt x="2927377" y="-8194"/>
                  <a:pt x="2948014" y="23556"/>
                </a:cubicBezTo>
                <a:cubicBezTo>
                  <a:pt x="2968651" y="55306"/>
                  <a:pt x="3038502" y="147381"/>
                  <a:pt x="3062314" y="195006"/>
                </a:cubicBezTo>
                <a:cubicBezTo>
                  <a:pt x="3086127" y="242631"/>
                  <a:pt x="3082952" y="287081"/>
                  <a:pt x="3090889" y="309306"/>
                </a:cubicBezTo>
                <a:cubicBezTo>
                  <a:pt x="3098827" y="331531"/>
                  <a:pt x="3011514" y="318831"/>
                  <a:pt x="3109939" y="328356"/>
                </a:cubicBezTo>
                <a:cubicBezTo>
                  <a:pt x="3208364" y="337881"/>
                  <a:pt x="3529039" y="344231"/>
                  <a:pt x="3681439" y="366456"/>
                </a:cubicBezTo>
                <a:cubicBezTo>
                  <a:pt x="3833839" y="388681"/>
                  <a:pt x="3983064" y="436306"/>
                  <a:pt x="4024339" y="461706"/>
                </a:cubicBezTo>
                <a:cubicBezTo>
                  <a:pt x="4065614" y="487106"/>
                  <a:pt x="4087839" y="496631"/>
                  <a:pt x="3929089" y="518856"/>
                </a:cubicBezTo>
                <a:cubicBezTo>
                  <a:pt x="3770339" y="541081"/>
                  <a:pt x="3333776" y="582356"/>
                  <a:pt x="3071839" y="595056"/>
                </a:cubicBezTo>
                <a:cubicBezTo>
                  <a:pt x="2809902" y="607756"/>
                  <a:pt x="2614639" y="599819"/>
                  <a:pt x="2357464" y="595056"/>
                </a:cubicBezTo>
                <a:cubicBezTo>
                  <a:pt x="2100289" y="590294"/>
                  <a:pt x="1754214" y="580768"/>
                  <a:pt x="1528789" y="566481"/>
                </a:cubicBezTo>
                <a:cubicBezTo>
                  <a:pt x="1303364" y="552194"/>
                  <a:pt x="1117626" y="523618"/>
                  <a:pt x="1004914" y="509331"/>
                </a:cubicBezTo>
                <a:cubicBezTo>
                  <a:pt x="892202" y="495044"/>
                  <a:pt x="889026" y="491868"/>
                  <a:pt x="852514" y="480756"/>
                </a:cubicBezTo>
                <a:cubicBezTo>
                  <a:pt x="816002" y="469644"/>
                  <a:pt x="776314" y="456943"/>
                  <a:pt x="785839" y="442656"/>
                </a:cubicBezTo>
                <a:cubicBezTo>
                  <a:pt x="795364" y="428369"/>
                  <a:pt x="795364" y="410906"/>
                  <a:pt x="909664" y="395031"/>
                </a:cubicBezTo>
                <a:cubicBezTo>
                  <a:pt x="1023964" y="379156"/>
                  <a:pt x="1370039" y="387094"/>
                  <a:pt x="1471639" y="347406"/>
                </a:cubicBezTo>
                <a:cubicBezTo>
                  <a:pt x="1573239" y="307719"/>
                  <a:pt x="1501802" y="209293"/>
                  <a:pt x="1519264" y="156906"/>
                </a:cubicBezTo>
                <a:cubicBezTo>
                  <a:pt x="1536726" y="104519"/>
                  <a:pt x="1606577" y="44194"/>
                  <a:pt x="1528789" y="33081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62;p7">
            <a:extLst>
              <a:ext uri="{FF2B5EF4-FFF2-40B4-BE49-F238E27FC236}">
                <a16:creationId xmlns:a16="http://schemas.microsoft.com/office/drawing/2014/main" id="{37D0D37F-C75C-F233-24A5-4FA96D008B07}"/>
              </a:ext>
            </a:extLst>
          </p:cNvPr>
          <p:cNvSpPr txBox="1"/>
          <p:nvPr/>
        </p:nvSpPr>
        <p:spPr>
          <a:xfrm>
            <a:off x="6657231" y="6266034"/>
            <a:ext cx="63594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Drawing a ring around a planet can be tricky!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348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70CC20B7-7BAF-0106-1D14-E21F32554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497120C1-9D09-A1C8-31F1-D1CA62E395E3}"/>
              </a:ext>
            </a:extLst>
          </p:cNvPr>
          <p:cNvSpPr/>
          <p:nvPr/>
        </p:nvSpPr>
        <p:spPr>
          <a:xfrm flipV="1">
            <a:off x="967212" y="5165389"/>
            <a:ext cx="4740620" cy="476209"/>
          </a:xfrm>
          <a:custGeom>
            <a:avLst/>
            <a:gdLst>
              <a:gd name="connsiteX0" fmla="*/ 54432 w 4781570"/>
              <a:gd name="connsiteY0" fmla="*/ 13425 h 553991"/>
              <a:gd name="connsiteX1" fmla="*/ 842084 w 4781570"/>
              <a:gd name="connsiteY1" fmla="*/ 40586 h 553991"/>
              <a:gd name="connsiteX2" fmla="*/ 796816 w 4781570"/>
              <a:gd name="connsiteY2" fmla="*/ 67746 h 553991"/>
              <a:gd name="connsiteX3" fmla="*/ 851137 w 4781570"/>
              <a:gd name="connsiteY3" fmla="*/ 131120 h 553991"/>
              <a:gd name="connsiteX4" fmla="*/ 1629735 w 4781570"/>
              <a:gd name="connsiteY4" fmla="*/ 221655 h 553991"/>
              <a:gd name="connsiteX5" fmla="*/ 2634670 w 4781570"/>
              <a:gd name="connsiteY5" fmla="*/ 230708 h 553991"/>
              <a:gd name="connsiteX6" fmla="*/ 3693925 w 4781570"/>
              <a:gd name="connsiteY6" fmla="*/ 185441 h 553991"/>
              <a:gd name="connsiteX7" fmla="*/ 4019850 w 4781570"/>
              <a:gd name="connsiteY7" fmla="*/ 103960 h 553991"/>
              <a:gd name="connsiteX8" fmla="*/ 4056064 w 4781570"/>
              <a:gd name="connsiteY8" fmla="*/ 76799 h 553991"/>
              <a:gd name="connsiteX9" fmla="*/ 4028904 w 4781570"/>
              <a:gd name="connsiteY9" fmla="*/ 31532 h 553991"/>
              <a:gd name="connsiteX10" fmla="*/ 4771288 w 4781570"/>
              <a:gd name="connsiteY10" fmla="*/ 22479 h 553991"/>
              <a:gd name="connsiteX11" fmla="*/ 4409149 w 4781570"/>
              <a:gd name="connsiteY11" fmla="*/ 339350 h 553991"/>
              <a:gd name="connsiteX12" fmla="*/ 3675818 w 4781570"/>
              <a:gd name="connsiteY12" fmla="*/ 493259 h 553991"/>
              <a:gd name="connsiteX13" fmla="*/ 2897220 w 4781570"/>
              <a:gd name="connsiteY13" fmla="*/ 538526 h 553991"/>
              <a:gd name="connsiteX14" fmla="*/ 1810805 w 4781570"/>
              <a:gd name="connsiteY14" fmla="*/ 547580 h 553991"/>
              <a:gd name="connsiteX15" fmla="*/ 914511 w 4781570"/>
              <a:gd name="connsiteY15" fmla="*/ 447992 h 553991"/>
              <a:gd name="connsiteX16" fmla="*/ 226448 w 4781570"/>
              <a:gd name="connsiteY16" fmla="*/ 266922 h 553991"/>
              <a:gd name="connsiteX17" fmla="*/ 81593 w 4781570"/>
              <a:gd name="connsiteY17" fmla="*/ 103960 h 553991"/>
              <a:gd name="connsiteX18" fmla="*/ 54432 w 4781570"/>
              <a:gd name="connsiteY18" fmla="*/ 13425 h 553991"/>
              <a:gd name="connsiteX0" fmla="*/ 54432 w 4781570"/>
              <a:gd name="connsiteY0" fmla="*/ 13425 h 553991"/>
              <a:gd name="connsiteX1" fmla="*/ 842084 w 4781570"/>
              <a:gd name="connsiteY1" fmla="*/ 40586 h 553991"/>
              <a:gd name="connsiteX2" fmla="*/ 796816 w 4781570"/>
              <a:gd name="connsiteY2" fmla="*/ 67746 h 553991"/>
              <a:gd name="connsiteX3" fmla="*/ 851137 w 4781570"/>
              <a:gd name="connsiteY3" fmla="*/ 131120 h 553991"/>
              <a:gd name="connsiteX4" fmla="*/ 1629735 w 4781570"/>
              <a:gd name="connsiteY4" fmla="*/ 221655 h 553991"/>
              <a:gd name="connsiteX5" fmla="*/ 2634670 w 4781570"/>
              <a:gd name="connsiteY5" fmla="*/ 230708 h 553991"/>
              <a:gd name="connsiteX6" fmla="*/ 3693925 w 4781570"/>
              <a:gd name="connsiteY6" fmla="*/ 185441 h 553991"/>
              <a:gd name="connsiteX7" fmla="*/ 4019850 w 4781570"/>
              <a:gd name="connsiteY7" fmla="*/ 103960 h 553991"/>
              <a:gd name="connsiteX8" fmla="*/ 4056064 w 4781570"/>
              <a:gd name="connsiteY8" fmla="*/ 76799 h 553991"/>
              <a:gd name="connsiteX9" fmla="*/ 4028904 w 4781570"/>
              <a:gd name="connsiteY9" fmla="*/ 31532 h 553991"/>
              <a:gd name="connsiteX10" fmla="*/ 4771288 w 4781570"/>
              <a:gd name="connsiteY10" fmla="*/ 22479 h 553991"/>
              <a:gd name="connsiteX11" fmla="*/ 4409149 w 4781570"/>
              <a:gd name="connsiteY11" fmla="*/ 339350 h 553991"/>
              <a:gd name="connsiteX12" fmla="*/ 3675818 w 4781570"/>
              <a:gd name="connsiteY12" fmla="*/ 493259 h 553991"/>
              <a:gd name="connsiteX13" fmla="*/ 2897220 w 4781570"/>
              <a:gd name="connsiteY13" fmla="*/ 538526 h 553991"/>
              <a:gd name="connsiteX14" fmla="*/ 1810805 w 4781570"/>
              <a:gd name="connsiteY14" fmla="*/ 547580 h 553991"/>
              <a:gd name="connsiteX15" fmla="*/ 914511 w 4781570"/>
              <a:gd name="connsiteY15" fmla="*/ 447992 h 553991"/>
              <a:gd name="connsiteX16" fmla="*/ 226448 w 4781570"/>
              <a:gd name="connsiteY16" fmla="*/ 266922 h 553991"/>
              <a:gd name="connsiteX17" fmla="*/ 81593 w 4781570"/>
              <a:gd name="connsiteY17" fmla="*/ 158281 h 553991"/>
              <a:gd name="connsiteX18" fmla="*/ 54432 w 4781570"/>
              <a:gd name="connsiteY18" fmla="*/ 13425 h 553991"/>
              <a:gd name="connsiteX0" fmla="*/ 54432 w 4781570"/>
              <a:gd name="connsiteY0" fmla="*/ 13425 h 553991"/>
              <a:gd name="connsiteX1" fmla="*/ 842084 w 4781570"/>
              <a:gd name="connsiteY1" fmla="*/ 40586 h 553991"/>
              <a:gd name="connsiteX2" fmla="*/ 796816 w 4781570"/>
              <a:gd name="connsiteY2" fmla="*/ 67746 h 553991"/>
              <a:gd name="connsiteX3" fmla="*/ 851137 w 4781570"/>
              <a:gd name="connsiteY3" fmla="*/ 131120 h 553991"/>
              <a:gd name="connsiteX4" fmla="*/ 1629735 w 4781570"/>
              <a:gd name="connsiteY4" fmla="*/ 221655 h 553991"/>
              <a:gd name="connsiteX5" fmla="*/ 2634670 w 4781570"/>
              <a:gd name="connsiteY5" fmla="*/ 230708 h 553991"/>
              <a:gd name="connsiteX6" fmla="*/ 3693925 w 4781570"/>
              <a:gd name="connsiteY6" fmla="*/ 185441 h 553991"/>
              <a:gd name="connsiteX7" fmla="*/ 4019850 w 4781570"/>
              <a:gd name="connsiteY7" fmla="*/ 103960 h 553991"/>
              <a:gd name="connsiteX8" fmla="*/ 4056064 w 4781570"/>
              <a:gd name="connsiteY8" fmla="*/ 76799 h 553991"/>
              <a:gd name="connsiteX9" fmla="*/ 4028904 w 4781570"/>
              <a:gd name="connsiteY9" fmla="*/ 31532 h 553991"/>
              <a:gd name="connsiteX10" fmla="*/ 4771288 w 4781570"/>
              <a:gd name="connsiteY10" fmla="*/ 22479 h 553991"/>
              <a:gd name="connsiteX11" fmla="*/ 4409149 w 4781570"/>
              <a:gd name="connsiteY11" fmla="*/ 339350 h 553991"/>
              <a:gd name="connsiteX12" fmla="*/ 3675818 w 4781570"/>
              <a:gd name="connsiteY12" fmla="*/ 493259 h 553991"/>
              <a:gd name="connsiteX13" fmla="*/ 2897220 w 4781570"/>
              <a:gd name="connsiteY13" fmla="*/ 538526 h 553991"/>
              <a:gd name="connsiteX14" fmla="*/ 1810805 w 4781570"/>
              <a:gd name="connsiteY14" fmla="*/ 547580 h 553991"/>
              <a:gd name="connsiteX15" fmla="*/ 914511 w 4781570"/>
              <a:gd name="connsiteY15" fmla="*/ 447992 h 553991"/>
              <a:gd name="connsiteX16" fmla="*/ 226448 w 4781570"/>
              <a:gd name="connsiteY16" fmla="*/ 266922 h 553991"/>
              <a:gd name="connsiteX17" fmla="*/ 81593 w 4781570"/>
              <a:gd name="connsiteY17" fmla="*/ 158281 h 553991"/>
              <a:gd name="connsiteX18" fmla="*/ 54432 w 4781570"/>
              <a:gd name="connsiteY18" fmla="*/ 13425 h 553991"/>
              <a:gd name="connsiteX0" fmla="*/ 0 w 4727138"/>
              <a:gd name="connsiteY0" fmla="*/ 13425 h 553991"/>
              <a:gd name="connsiteX1" fmla="*/ 787652 w 4727138"/>
              <a:gd name="connsiteY1" fmla="*/ 40586 h 553991"/>
              <a:gd name="connsiteX2" fmla="*/ 742384 w 4727138"/>
              <a:gd name="connsiteY2" fmla="*/ 67746 h 553991"/>
              <a:gd name="connsiteX3" fmla="*/ 796705 w 4727138"/>
              <a:gd name="connsiteY3" fmla="*/ 131120 h 553991"/>
              <a:gd name="connsiteX4" fmla="*/ 1575303 w 4727138"/>
              <a:gd name="connsiteY4" fmla="*/ 221655 h 553991"/>
              <a:gd name="connsiteX5" fmla="*/ 2580238 w 4727138"/>
              <a:gd name="connsiteY5" fmla="*/ 230708 h 553991"/>
              <a:gd name="connsiteX6" fmla="*/ 3639493 w 4727138"/>
              <a:gd name="connsiteY6" fmla="*/ 185441 h 553991"/>
              <a:gd name="connsiteX7" fmla="*/ 3965418 w 4727138"/>
              <a:gd name="connsiteY7" fmla="*/ 103960 h 553991"/>
              <a:gd name="connsiteX8" fmla="*/ 4001632 w 4727138"/>
              <a:gd name="connsiteY8" fmla="*/ 76799 h 553991"/>
              <a:gd name="connsiteX9" fmla="*/ 3974472 w 4727138"/>
              <a:gd name="connsiteY9" fmla="*/ 31532 h 553991"/>
              <a:gd name="connsiteX10" fmla="*/ 4716856 w 4727138"/>
              <a:gd name="connsiteY10" fmla="*/ 22479 h 553991"/>
              <a:gd name="connsiteX11" fmla="*/ 4354717 w 4727138"/>
              <a:gd name="connsiteY11" fmla="*/ 339350 h 553991"/>
              <a:gd name="connsiteX12" fmla="*/ 3621386 w 4727138"/>
              <a:gd name="connsiteY12" fmla="*/ 493259 h 553991"/>
              <a:gd name="connsiteX13" fmla="*/ 2842788 w 4727138"/>
              <a:gd name="connsiteY13" fmla="*/ 538526 h 553991"/>
              <a:gd name="connsiteX14" fmla="*/ 1756373 w 4727138"/>
              <a:gd name="connsiteY14" fmla="*/ 547580 h 553991"/>
              <a:gd name="connsiteX15" fmla="*/ 860079 w 4727138"/>
              <a:gd name="connsiteY15" fmla="*/ 447992 h 553991"/>
              <a:gd name="connsiteX16" fmla="*/ 172016 w 4727138"/>
              <a:gd name="connsiteY16" fmla="*/ 266922 h 553991"/>
              <a:gd name="connsiteX17" fmla="*/ 27161 w 4727138"/>
              <a:gd name="connsiteY17" fmla="*/ 158281 h 553991"/>
              <a:gd name="connsiteX18" fmla="*/ 0 w 4727138"/>
              <a:gd name="connsiteY18" fmla="*/ 13425 h 553991"/>
              <a:gd name="connsiteX0" fmla="*/ 0 w 4742382"/>
              <a:gd name="connsiteY0" fmla="*/ 10745 h 551311"/>
              <a:gd name="connsiteX1" fmla="*/ 787652 w 4742382"/>
              <a:gd name="connsiteY1" fmla="*/ 37906 h 551311"/>
              <a:gd name="connsiteX2" fmla="*/ 742384 w 4742382"/>
              <a:gd name="connsiteY2" fmla="*/ 65066 h 551311"/>
              <a:gd name="connsiteX3" fmla="*/ 796705 w 4742382"/>
              <a:gd name="connsiteY3" fmla="*/ 128440 h 551311"/>
              <a:gd name="connsiteX4" fmla="*/ 1575303 w 4742382"/>
              <a:gd name="connsiteY4" fmla="*/ 218975 h 551311"/>
              <a:gd name="connsiteX5" fmla="*/ 2580238 w 4742382"/>
              <a:gd name="connsiteY5" fmla="*/ 228028 h 551311"/>
              <a:gd name="connsiteX6" fmla="*/ 3639493 w 4742382"/>
              <a:gd name="connsiteY6" fmla="*/ 182761 h 551311"/>
              <a:gd name="connsiteX7" fmla="*/ 3965418 w 4742382"/>
              <a:gd name="connsiteY7" fmla="*/ 101280 h 551311"/>
              <a:gd name="connsiteX8" fmla="*/ 4001632 w 4742382"/>
              <a:gd name="connsiteY8" fmla="*/ 74119 h 551311"/>
              <a:gd name="connsiteX9" fmla="*/ 3974472 w 4742382"/>
              <a:gd name="connsiteY9" fmla="*/ 28852 h 551311"/>
              <a:gd name="connsiteX10" fmla="*/ 4716856 w 4742382"/>
              <a:gd name="connsiteY10" fmla="*/ 19799 h 551311"/>
              <a:gd name="connsiteX11" fmla="*/ 4481465 w 4742382"/>
              <a:gd name="connsiteY11" fmla="*/ 300457 h 551311"/>
              <a:gd name="connsiteX12" fmla="*/ 3621386 w 4742382"/>
              <a:gd name="connsiteY12" fmla="*/ 490579 h 551311"/>
              <a:gd name="connsiteX13" fmla="*/ 2842788 w 4742382"/>
              <a:gd name="connsiteY13" fmla="*/ 535846 h 551311"/>
              <a:gd name="connsiteX14" fmla="*/ 1756373 w 4742382"/>
              <a:gd name="connsiteY14" fmla="*/ 544900 h 551311"/>
              <a:gd name="connsiteX15" fmla="*/ 860079 w 4742382"/>
              <a:gd name="connsiteY15" fmla="*/ 445312 h 551311"/>
              <a:gd name="connsiteX16" fmla="*/ 172016 w 4742382"/>
              <a:gd name="connsiteY16" fmla="*/ 264242 h 551311"/>
              <a:gd name="connsiteX17" fmla="*/ 27161 w 4742382"/>
              <a:gd name="connsiteY17" fmla="*/ 155601 h 551311"/>
              <a:gd name="connsiteX18" fmla="*/ 0 w 4742382"/>
              <a:gd name="connsiteY18" fmla="*/ 10745 h 551311"/>
              <a:gd name="connsiteX0" fmla="*/ 0 w 4740620"/>
              <a:gd name="connsiteY0" fmla="*/ 5578 h 546144"/>
              <a:gd name="connsiteX1" fmla="*/ 787652 w 4740620"/>
              <a:gd name="connsiteY1" fmla="*/ 32739 h 546144"/>
              <a:gd name="connsiteX2" fmla="*/ 742384 w 4740620"/>
              <a:gd name="connsiteY2" fmla="*/ 59899 h 546144"/>
              <a:gd name="connsiteX3" fmla="*/ 796705 w 4740620"/>
              <a:gd name="connsiteY3" fmla="*/ 123273 h 546144"/>
              <a:gd name="connsiteX4" fmla="*/ 1575303 w 4740620"/>
              <a:gd name="connsiteY4" fmla="*/ 213808 h 546144"/>
              <a:gd name="connsiteX5" fmla="*/ 2580238 w 4740620"/>
              <a:gd name="connsiteY5" fmla="*/ 222861 h 546144"/>
              <a:gd name="connsiteX6" fmla="*/ 3639493 w 4740620"/>
              <a:gd name="connsiteY6" fmla="*/ 177594 h 546144"/>
              <a:gd name="connsiteX7" fmla="*/ 3965418 w 4740620"/>
              <a:gd name="connsiteY7" fmla="*/ 96113 h 546144"/>
              <a:gd name="connsiteX8" fmla="*/ 4001632 w 4740620"/>
              <a:gd name="connsiteY8" fmla="*/ 68952 h 546144"/>
              <a:gd name="connsiteX9" fmla="*/ 4716856 w 4740620"/>
              <a:gd name="connsiteY9" fmla="*/ 14632 h 546144"/>
              <a:gd name="connsiteX10" fmla="*/ 4481465 w 4740620"/>
              <a:gd name="connsiteY10" fmla="*/ 295290 h 546144"/>
              <a:gd name="connsiteX11" fmla="*/ 3621386 w 4740620"/>
              <a:gd name="connsiteY11" fmla="*/ 485412 h 546144"/>
              <a:gd name="connsiteX12" fmla="*/ 2842788 w 4740620"/>
              <a:gd name="connsiteY12" fmla="*/ 530679 h 546144"/>
              <a:gd name="connsiteX13" fmla="*/ 1756373 w 4740620"/>
              <a:gd name="connsiteY13" fmla="*/ 539733 h 546144"/>
              <a:gd name="connsiteX14" fmla="*/ 860079 w 4740620"/>
              <a:gd name="connsiteY14" fmla="*/ 440145 h 546144"/>
              <a:gd name="connsiteX15" fmla="*/ 172016 w 4740620"/>
              <a:gd name="connsiteY15" fmla="*/ 259075 h 546144"/>
              <a:gd name="connsiteX16" fmla="*/ 27161 w 4740620"/>
              <a:gd name="connsiteY16" fmla="*/ 150434 h 546144"/>
              <a:gd name="connsiteX17" fmla="*/ 0 w 4740620"/>
              <a:gd name="connsiteY17" fmla="*/ 5578 h 546144"/>
              <a:gd name="connsiteX0" fmla="*/ 0 w 4740620"/>
              <a:gd name="connsiteY0" fmla="*/ 2805 h 543371"/>
              <a:gd name="connsiteX1" fmla="*/ 742384 w 4740620"/>
              <a:gd name="connsiteY1" fmla="*/ 57126 h 543371"/>
              <a:gd name="connsiteX2" fmla="*/ 796705 w 4740620"/>
              <a:gd name="connsiteY2" fmla="*/ 120500 h 543371"/>
              <a:gd name="connsiteX3" fmla="*/ 1575303 w 4740620"/>
              <a:gd name="connsiteY3" fmla="*/ 211035 h 543371"/>
              <a:gd name="connsiteX4" fmla="*/ 2580238 w 4740620"/>
              <a:gd name="connsiteY4" fmla="*/ 220088 h 543371"/>
              <a:gd name="connsiteX5" fmla="*/ 3639493 w 4740620"/>
              <a:gd name="connsiteY5" fmla="*/ 174821 h 543371"/>
              <a:gd name="connsiteX6" fmla="*/ 3965418 w 4740620"/>
              <a:gd name="connsiteY6" fmla="*/ 93340 h 543371"/>
              <a:gd name="connsiteX7" fmla="*/ 4001632 w 4740620"/>
              <a:gd name="connsiteY7" fmla="*/ 66179 h 543371"/>
              <a:gd name="connsiteX8" fmla="*/ 4716856 w 4740620"/>
              <a:gd name="connsiteY8" fmla="*/ 11859 h 543371"/>
              <a:gd name="connsiteX9" fmla="*/ 4481465 w 4740620"/>
              <a:gd name="connsiteY9" fmla="*/ 292517 h 543371"/>
              <a:gd name="connsiteX10" fmla="*/ 3621386 w 4740620"/>
              <a:gd name="connsiteY10" fmla="*/ 482639 h 543371"/>
              <a:gd name="connsiteX11" fmla="*/ 2842788 w 4740620"/>
              <a:gd name="connsiteY11" fmla="*/ 527906 h 543371"/>
              <a:gd name="connsiteX12" fmla="*/ 1756373 w 4740620"/>
              <a:gd name="connsiteY12" fmla="*/ 536960 h 543371"/>
              <a:gd name="connsiteX13" fmla="*/ 860079 w 4740620"/>
              <a:gd name="connsiteY13" fmla="*/ 437372 h 543371"/>
              <a:gd name="connsiteX14" fmla="*/ 172016 w 4740620"/>
              <a:gd name="connsiteY14" fmla="*/ 256302 h 543371"/>
              <a:gd name="connsiteX15" fmla="*/ 27161 w 4740620"/>
              <a:gd name="connsiteY15" fmla="*/ 147661 h 543371"/>
              <a:gd name="connsiteX16" fmla="*/ 0 w 4740620"/>
              <a:gd name="connsiteY16" fmla="*/ 2805 h 5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40620" h="543371">
                <a:moveTo>
                  <a:pt x="0" y="2805"/>
                </a:moveTo>
                <a:cubicBezTo>
                  <a:pt x="119204" y="-12284"/>
                  <a:pt x="609600" y="37510"/>
                  <a:pt x="742384" y="57126"/>
                </a:cubicBezTo>
                <a:cubicBezTo>
                  <a:pt x="875168" y="76742"/>
                  <a:pt x="657885" y="94849"/>
                  <a:pt x="796705" y="120500"/>
                </a:cubicBezTo>
                <a:cubicBezTo>
                  <a:pt x="935525" y="146152"/>
                  <a:pt x="1278048" y="194437"/>
                  <a:pt x="1575303" y="211035"/>
                </a:cubicBezTo>
                <a:cubicBezTo>
                  <a:pt x="1872559" y="227633"/>
                  <a:pt x="2236206" y="226124"/>
                  <a:pt x="2580238" y="220088"/>
                </a:cubicBezTo>
                <a:cubicBezTo>
                  <a:pt x="2924270" y="214052"/>
                  <a:pt x="3408630" y="195946"/>
                  <a:pt x="3639493" y="174821"/>
                </a:cubicBezTo>
                <a:cubicBezTo>
                  <a:pt x="3870356" y="153696"/>
                  <a:pt x="3965418" y="93340"/>
                  <a:pt x="3965418" y="93340"/>
                </a:cubicBezTo>
                <a:cubicBezTo>
                  <a:pt x="4025775" y="75233"/>
                  <a:pt x="3876392" y="79759"/>
                  <a:pt x="4001632" y="66179"/>
                </a:cubicBezTo>
                <a:cubicBezTo>
                  <a:pt x="4126872" y="52599"/>
                  <a:pt x="4636884" y="-25864"/>
                  <a:pt x="4716856" y="11859"/>
                </a:cubicBezTo>
                <a:cubicBezTo>
                  <a:pt x="4796828" y="49582"/>
                  <a:pt x="4664043" y="214054"/>
                  <a:pt x="4481465" y="292517"/>
                </a:cubicBezTo>
                <a:cubicBezTo>
                  <a:pt x="4298887" y="370980"/>
                  <a:pt x="3894499" y="443408"/>
                  <a:pt x="3621386" y="482639"/>
                </a:cubicBezTo>
                <a:cubicBezTo>
                  <a:pt x="3348273" y="521870"/>
                  <a:pt x="3153623" y="518853"/>
                  <a:pt x="2842788" y="527906"/>
                </a:cubicBezTo>
                <a:cubicBezTo>
                  <a:pt x="2531953" y="536959"/>
                  <a:pt x="2086824" y="552049"/>
                  <a:pt x="1756373" y="536960"/>
                </a:cubicBezTo>
                <a:cubicBezTo>
                  <a:pt x="1425922" y="521871"/>
                  <a:pt x="1124139" y="484148"/>
                  <a:pt x="860079" y="437372"/>
                </a:cubicBezTo>
                <a:cubicBezTo>
                  <a:pt x="596020" y="390596"/>
                  <a:pt x="310836" y="313641"/>
                  <a:pt x="172016" y="256302"/>
                </a:cubicBezTo>
                <a:cubicBezTo>
                  <a:pt x="33196" y="198963"/>
                  <a:pt x="49795" y="185384"/>
                  <a:pt x="27161" y="147661"/>
                </a:cubicBezTo>
                <a:cubicBezTo>
                  <a:pt x="4527" y="109938"/>
                  <a:pt x="18108" y="140116"/>
                  <a:pt x="0" y="28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41ABC6-EE99-FD6F-769C-260933D1EC07}"/>
              </a:ext>
            </a:extLst>
          </p:cNvPr>
          <p:cNvSpPr/>
          <p:nvPr/>
        </p:nvSpPr>
        <p:spPr>
          <a:xfrm>
            <a:off x="2109020" y="419925"/>
            <a:ext cx="1607574" cy="1607574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684022-68A5-7D91-2C14-C266C4E34E2B}"/>
              </a:ext>
            </a:extLst>
          </p:cNvPr>
          <p:cNvSpPr/>
          <p:nvPr/>
        </p:nvSpPr>
        <p:spPr>
          <a:xfrm>
            <a:off x="688475" y="766512"/>
            <a:ext cx="4693699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B0F50E-615C-9221-1D63-25396131FC9A}"/>
              </a:ext>
            </a:extLst>
          </p:cNvPr>
          <p:cNvSpPr/>
          <p:nvPr/>
        </p:nvSpPr>
        <p:spPr>
          <a:xfrm>
            <a:off x="1401097" y="1075711"/>
            <a:ext cx="3288890" cy="2949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7488D0-52A2-4E5B-975D-24F7B133EB2E}"/>
              </a:ext>
            </a:extLst>
          </p:cNvPr>
          <p:cNvSpPr/>
          <p:nvPr/>
        </p:nvSpPr>
        <p:spPr>
          <a:xfrm>
            <a:off x="2261420" y="2615786"/>
            <a:ext cx="1607574" cy="1607574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29FD59-E185-ED04-D726-25F2488A9901}"/>
              </a:ext>
            </a:extLst>
          </p:cNvPr>
          <p:cNvSpPr/>
          <p:nvPr/>
        </p:nvSpPr>
        <p:spPr>
          <a:xfrm>
            <a:off x="840875" y="2962373"/>
            <a:ext cx="4693699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761BF0-490D-CFF5-7787-78D7352CF642}"/>
              </a:ext>
            </a:extLst>
          </p:cNvPr>
          <p:cNvSpPr/>
          <p:nvPr/>
        </p:nvSpPr>
        <p:spPr>
          <a:xfrm>
            <a:off x="1553497" y="3271572"/>
            <a:ext cx="3288890" cy="2949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7EF315-0F30-1903-8D8B-8D01FEBA9260}"/>
              </a:ext>
            </a:extLst>
          </p:cNvPr>
          <p:cNvSpPr/>
          <p:nvPr/>
        </p:nvSpPr>
        <p:spPr>
          <a:xfrm>
            <a:off x="2360017" y="4804432"/>
            <a:ext cx="1607574" cy="1607574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14343B9-8843-998E-6152-300FFA15D4FF}"/>
              </a:ext>
            </a:extLst>
          </p:cNvPr>
          <p:cNvSpPr/>
          <p:nvPr/>
        </p:nvSpPr>
        <p:spPr>
          <a:xfrm>
            <a:off x="841972" y="3346978"/>
            <a:ext cx="4740620" cy="543371"/>
          </a:xfrm>
          <a:custGeom>
            <a:avLst/>
            <a:gdLst>
              <a:gd name="connsiteX0" fmla="*/ 54432 w 4781570"/>
              <a:gd name="connsiteY0" fmla="*/ 13425 h 553991"/>
              <a:gd name="connsiteX1" fmla="*/ 842084 w 4781570"/>
              <a:gd name="connsiteY1" fmla="*/ 40586 h 553991"/>
              <a:gd name="connsiteX2" fmla="*/ 796816 w 4781570"/>
              <a:gd name="connsiteY2" fmla="*/ 67746 h 553991"/>
              <a:gd name="connsiteX3" fmla="*/ 851137 w 4781570"/>
              <a:gd name="connsiteY3" fmla="*/ 131120 h 553991"/>
              <a:gd name="connsiteX4" fmla="*/ 1629735 w 4781570"/>
              <a:gd name="connsiteY4" fmla="*/ 221655 h 553991"/>
              <a:gd name="connsiteX5" fmla="*/ 2634670 w 4781570"/>
              <a:gd name="connsiteY5" fmla="*/ 230708 h 553991"/>
              <a:gd name="connsiteX6" fmla="*/ 3693925 w 4781570"/>
              <a:gd name="connsiteY6" fmla="*/ 185441 h 553991"/>
              <a:gd name="connsiteX7" fmla="*/ 4019850 w 4781570"/>
              <a:gd name="connsiteY7" fmla="*/ 103960 h 553991"/>
              <a:gd name="connsiteX8" fmla="*/ 4056064 w 4781570"/>
              <a:gd name="connsiteY8" fmla="*/ 76799 h 553991"/>
              <a:gd name="connsiteX9" fmla="*/ 4028904 w 4781570"/>
              <a:gd name="connsiteY9" fmla="*/ 31532 h 553991"/>
              <a:gd name="connsiteX10" fmla="*/ 4771288 w 4781570"/>
              <a:gd name="connsiteY10" fmla="*/ 22479 h 553991"/>
              <a:gd name="connsiteX11" fmla="*/ 4409149 w 4781570"/>
              <a:gd name="connsiteY11" fmla="*/ 339350 h 553991"/>
              <a:gd name="connsiteX12" fmla="*/ 3675818 w 4781570"/>
              <a:gd name="connsiteY12" fmla="*/ 493259 h 553991"/>
              <a:gd name="connsiteX13" fmla="*/ 2897220 w 4781570"/>
              <a:gd name="connsiteY13" fmla="*/ 538526 h 553991"/>
              <a:gd name="connsiteX14" fmla="*/ 1810805 w 4781570"/>
              <a:gd name="connsiteY14" fmla="*/ 547580 h 553991"/>
              <a:gd name="connsiteX15" fmla="*/ 914511 w 4781570"/>
              <a:gd name="connsiteY15" fmla="*/ 447992 h 553991"/>
              <a:gd name="connsiteX16" fmla="*/ 226448 w 4781570"/>
              <a:gd name="connsiteY16" fmla="*/ 266922 h 553991"/>
              <a:gd name="connsiteX17" fmla="*/ 81593 w 4781570"/>
              <a:gd name="connsiteY17" fmla="*/ 103960 h 553991"/>
              <a:gd name="connsiteX18" fmla="*/ 54432 w 4781570"/>
              <a:gd name="connsiteY18" fmla="*/ 13425 h 553991"/>
              <a:gd name="connsiteX0" fmla="*/ 54432 w 4781570"/>
              <a:gd name="connsiteY0" fmla="*/ 13425 h 553991"/>
              <a:gd name="connsiteX1" fmla="*/ 842084 w 4781570"/>
              <a:gd name="connsiteY1" fmla="*/ 40586 h 553991"/>
              <a:gd name="connsiteX2" fmla="*/ 796816 w 4781570"/>
              <a:gd name="connsiteY2" fmla="*/ 67746 h 553991"/>
              <a:gd name="connsiteX3" fmla="*/ 851137 w 4781570"/>
              <a:gd name="connsiteY3" fmla="*/ 131120 h 553991"/>
              <a:gd name="connsiteX4" fmla="*/ 1629735 w 4781570"/>
              <a:gd name="connsiteY4" fmla="*/ 221655 h 553991"/>
              <a:gd name="connsiteX5" fmla="*/ 2634670 w 4781570"/>
              <a:gd name="connsiteY5" fmla="*/ 230708 h 553991"/>
              <a:gd name="connsiteX6" fmla="*/ 3693925 w 4781570"/>
              <a:gd name="connsiteY6" fmla="*/ 185441 h 553991"/>
              <a:gd name="connsiteX7" fmla="*/ 4019850 w 4781570"/>
              <a:gd name="connsiteY7" fmla="*/ 103960 h 553991"/>
              <a:gd name="connsiteX8" fmla="*/ 4056064 w 4781570"/>
              <a:gd name="connsiteY8" fmla="*/ 76799 h 553991"/>
              <a:gd name="connsiteX9" fmla="*/ 4028904 w 4781570"/>
              <a:gd name="connsiteY9" fmla="*/ 31532 h 553991"/>
              <a:gd name="connsiteX10" fmla="*/ 4771288 w 4781570"/>
              <a:gd name="connsiteY10" fmla="*/ 22479 h 553991"/>
              <a:gd name="connsiteX11" fmla="*/ 4409149 w 4781570"/>
              <a:gd name="connsiteY11" fmla="*/ 339350 h 553991"/>
              <a:gd name="connsiteX12" fmla="*/ 3675818 w 4781570"/>
              <a:gd name="connsiteY12" fmla="*/ 493259 h 553991"/>
              <a:gd name="connsiteX13" fmla="*/ 2897220 w 4781570"/>
              <a:gd name="connsiteY13" fmla="*/ 538526 h 553991"/>
              <a:gd name="connsiteX14" fmla="*/ 1810805 w 4781570"/>
              <a:gd name="connsiteY14" fmla="*/ 547580 h 553991"/>
              <a:gd name="connsiteX15" fmla="*/ 914511 w 4781570"/>
              <a:gd name="connsiteY15" fmla="*/ 447992 h 553991"/>
              <a:gd name="connsiteX16" fmla="*/ 226448 w 4781570"/>
              <a:gd name="connsiteY16" fmla="*/ 266922 h 553991"/>
              <a:gd name="connsiteX17" fmla="*/ 81593 w 4781570"/>
              <a:gd name="connsiteY17" fmla="*/ 158281 h 553991"/>
              <a:gd name="connsiteX18" fmla="*/ 54432 w 4781570"/>
              <a:gd name="connsiteY18" fmla="*/ 13425 h 553991"/>
              <a:gd name="connsiteX0" fmla="*/ 54432 w 4781570"/>
              <a:gd name="connsiteY0" fmla="*/ 13425 h 553991"/>
              <a:gd name="connsiteX1" fmla="*/ 842084 w 4781570"/>
              <a:gd name="connsiteY1" fmla="*/ 40586 h 553991"/>
              <a:gd name="connsiteX2" fmla="*/ 796816 w 4781570"/>
              <a:gd name="connsiteY2" fmla="*/ 67746 h 553991"/>
              <a:gd name="connsiteX3" fmla="*/ 851137 w 4781570"/>
              <a:gd name="connsiteY3" fmla="*/ 131120 h 553991"/>
              <a:gd name="connsiteX4" fmla="*/ 1629735 w 4781570"/>
              <a:gd name="connsiteY4" fmla="*/ 221655 h 553991"/>
              <a:gd name="connsiteX5" fmla="*/ 2634670 w 4781570"/>
              <a:gd name="connsiteY5" fmla="*/ 230708 h 553991"/>
              <a:gd name="connsiteX6" fmla="*/ 3693925 w 4781570"/>
              <a:gd name="connsiteY6" fmla="*/ 185441 h 553991"/>
              <a:gd name="connsiteX7" fmla="*/ 4019850 w 4781570"/>
              <a:gd name="connsiteY7" fmla="*/ 103960 h 553991"/>
              <a:gd name="connsiteX8" fmla="*/ 4056064 w 4781570"/>
              <a:gd name="connsiteY8" fmla="*/ 76799 h 553991"/>
              <a:gd name="connsiteX9" fmla="*/ 4028904 w 4781570"/>
              <a:gd name="connsiteY9" fmla="*/ 31532 h 553991"/>
              <a:gd name="connsiteX10" fmla="*/ 4771288 w 4781570"/>
              <a:gd name="connsiteY10" fmla="*/ 22479 h 553991"/>
              <a:gd name="connsiteX11" fmla="*/ 4409149 w 4781570"/>
              <a:gd name="connsiteY11" fmla="*/ 339350 h 553991"/>
              <a:gd name="connsiteX12" fmla="*/ 3675818 w 4781570"/>
              <a:gd name="connsiteY12" fmla="*/ 493259 h 553991"/>
              <a:gd name="connsiteX13" fmla="*/ 2897220 w 4781570"/>
              <a:gd name="connsiteY13" fmla="*/ 538526 h 553991"/>
              <a:gd name="connsiteX14" fmla="*/ 1810805 w 4781570"/>
              <a:gd name="connsiteY14" fmla="*/ 547580 h 553991"/>
              <a:gd name="connsiteX15" fmla="*/ 914511 w 4781570"/>
              <a:gd name="connsiteY15" fmla="*/ 447992 h 553991"/>
              <a:gd name="connsiteX16" fmla="*/ 226448 w 4781570"/>
              <a:gd name="connsiteY16" fmla="*/ 266922 h 553991"/>
              <a:gd name="connsiteX17" fmla="*/ 81593 w 4781570"/>
              <a:gd name="connsiteY17" fmla="*/ 158281 h 553991"/>
              <a:gd name="connsiteX18" fmla="*/ 54432 w 4781570"/>
              <a:gd name="connsiteY18" fmla="*/ 13425 h 553991"/>
              <a:gd name="connsiteX0" fmla="*/ 0 w 4727138"/>
              <a:gd name="connsiteY0" fmla="*/ 13425 h 553991"/>
              <a:gd name="connsiteX1" fmla="*/ 787652 w 4727138"/>
              <a:gd name="connsiteY1" fmla="*/ 40586 h 553991"/>
              <a:gd name="connsiteX2" fmla="*/ 742384 w 4727138"/>
              <a:gd name="connsiteY2" fmla="*/ 67746 h 553991"/>
              <a:gd name="connsiteX3" fmla="*/ 796705 w 4727138"/>
              <a:gd name="connsiteY3" fmla="*/ 131120 h 553991"/>
              <a:gd name="connsiteX4" fmla="*/ 1575303 w 4727138"/>
              <a:gd name="connsiteY4" fmla="*/ 221655 h 553991"/>
              <a:gd name="connsiteX5" fmla="*/ 2580238 w 4727138"/>
              <a:gd name="connsiteY5" fmla="*/ 230708 h 553991"/>
              <a:gd name="connsiteX6" fmla="*/ 3639493 w 4727138"/>
              <a:gd name="connsiteY6" fmla="*/ 185441 h 553991"/>
              <a:gd name="connsiteX7" fmla="*/ 3965418 w 4727138"/>
              <a:gd name="connsiteY7" fmla="*/ 103960 h 553991"/>
              <a:gd name="connsiteX8" fmla="*/ 4001632 w 4727138"/>
              <a:gd name="connsiteY8" fmla="*/ 76799 h 553991"/>
              <a:gd name="connsiteX9" fmla="*/ 3974472 w 4727138"/>
              <a:gd name="connsiteY9" fmla="*/ 31532 h 553991"/>
              <a:gd name="connsiteX10" fmla="*/ 4716856 w 4727138"/>
              <a:gd name="connsiteY10" fmla="*/ 22479 h 553991"/>
              <a:gd name="connsiteX11" fmla="*/ 4354717 w 4727138"/>
              <a:gd name="connsiteY11" fmla="*/ 339350 h 553991"/>
              <a:gd name="connsiteX12" fmla="*/ 3621386 w 4727138"/>
              <a:gd name="connsiteY12" fmla="*/ 493259 h 553991"/>
              <a:gd name="connsiteX13" fmla="*/ 2842788 w 4727138"/>
              <a:gd name="connsiteY13" fmla="*/ 538526 h 553991"/>
              <a:gd name="connsiteX14" fmla="*/ 1756373 w 4727138"/>
              <a:gd name="connsiteY14" fmla="*/ 547580 h 553991"/>
              <a:gd name="connsiteX15" fmla="*/ 860079 w 4727138"/>
              <a:gd name="connsiteY15" fmla="*/ 447992 h 553991"/>
              <a:gd name="connsiteX16" fmla="*/ 172016 w 4727138"/>
              <a:gd name="connsiteY16" fmla="*/ 266922 h 553991"/>
              <a:gd name="connsiteX17" fmla="*/ 27161 w 4727138"/>
              <a:gd name="connsiteY17" fmla="*/ 158281 h 553991"/>
              <a:gd name="connsiteX18" fmla="*/ 0 w 4727138"/>
              <a:gd name="connsiteY18" fmla="*/ 13425 h 553991"/>
              <a:gd name="connsiteX0" fmla="*/ 0 w 4742382"/>
              <a:gd name="connsiteY0" fmla="*/ 10745 h 551311"/>
              <a:gd name="connsiteX1" fmla="*/ 787652 w 4742382"/>
              <a:gd name="connsiteY1" fmla="*/ 37906 h 551311"/>
              <a:gd name="connsiteX2" fmla="*/ 742384 w 4742382"/>
              <a:gd name="connsiteY2" fmla="*/ 65066 h 551311"/>
              <a:gd name="connsiteX3" fmla="*/ 796705 w 4742382"/>
              <a:gd name="connsiteY3" fmla="*/ 128440 h 551311"/>
              <a:gd name="connsiteX4" fmla="*/ 1575303 w 4742382"/>
              <a:gd name="connsiteY4" fmla="*/ 218975 h 551311"/>
              <a:gd name="connsiteX5" fmla="*/ 2580238 w 4742382"/>
              <a:gd name="connsiteY5" fmla="*/ 228028 h 551311"/>
              <a:gd name="connsiteX6" fmla="*/ 3639493 w 4742382"/>
              <a:gd name="connsiteY6" fmla="*/ 182761 h 551311"/>
              <a:gd name="connsiteX7" fmla="*/ 3965418 w 4742382"/>
              <a:gd name="connsiteY7" fmla="*/ 101280 h 551311"/>
              <a:gd name="connsiteX8" fmla="*/ 4001632 w 4742382"/>
              <a:gd name="connsiteY8" fmla="*/ 74119 h 551311"/>
              <a:gd name="connsiteX9" fmla="*/ 3974472 w 4742382"/>
              <a:gd name="connsiteY9" fmla="*/ 28852 h 551311"/>
              <a:gd name="connsiteX10" fmla="*/ 4716856 w 4742382"/>
              <a:gd name="connsiteY10" fmla="*/ 19799 h 551311"/>
              <a:gd name="connsiteX11" fmla="*/ 4481465 w 4742382"/>
              <a:gd name="connsiteY11" fmla="*/ 300457 h 551311"/>
              <a:gd name="connsiteX12" fmla="*/ 3621386 w 4742382"/>
              <a:gd name="connsiteY12" fmla="*/ 490579 h 551311"/>
              <a:gd name="connsiteX13" fmla="*/ 2842788 w 4742382"/>
              <a:gd name="connsiteY13" fmla="*/ 535846 h 551311"/>
              <a:gd name="connsiteX14" fmla="*/ 1756373 w 4742382"/>
              <a:gd name="connsiteY14" fmla="*/ 544900 h 551311"/>
              <a:gd name="connsiteX15" fmla="*/ 860079 w 4742382"/>
              <a:gd name="connsiteY15" fmla="*/ 445312 h 551311"/>
              <a:gd name="connsiteX16" fmla="*/ 172016 w 4742382"/>
              <a:gd name="connsiteY16" fmla="*/ 264242 h 551311"/>
              <a:gd name="connsiteX17" fmla="*/ 27161 w 4742382"/>
              <a:gd name="connsiteY17" fmla="*/ 155601 h 551311"/>
              <a:gd name="connsiteX18" fmla="*/ 0 w 4742382"/>
              <a:gd name="connsiteY18" fmla="*/ 10745 h 551311"/>
              <a:gd name="connsiteX0" fmla="*/ 0 w 4740620"/>
              <a:gd name="connsiteY0" fmla="*/ 5578 h 546144"/>
              <a:gd name="connsiteX1" fmla="*/ 787652 w 4740620"/>
              <a:gd name="connsiteY1" fmla="*/ 32739 h 546144"/>
              <a:gd name="connsiteX2" fmla="*/ 742384 w 4740620"/>
              <a:gd name="connsiteY2" fmla="*/ 59899 h 546144"/>
              <a:gd name="connsiteX3" fmla="*/ 796705 w 4740620"/>
              <a:gd name="connsiteY3" fmla="*/ 123273 h 546144"/>
              <a:gd name="connsiteX4" fmla="*/ 1575303 w 4740620"/>
              <a:gd name="connsiteY4" fmla="*/ 213808 h 546144"/>
              <a:gd name="connsiteX5" fmla="*/ 2580238 w 4740620"/>
              <a:gd name="connsiteY5" fmla="*/ 222861 h 546144"/>
              <a:gd name="connsiteX6" fmla="*/ 3639493 w 4740620"/>
              <a:gd name="connsiteY6" fmla="*/ 177594 h 546144"/>
              <a:gd name="connsiteX7" fmla="*/ 3965418 w 4740620"/>
              <a:gd name="connsiteY7" fmla="*/ 96113 h 546144"/>
              <a:gd name="connsiteX8" fmla="*/ 4001632 w 4740620"/>
              <a:gd name="connsiteY8" fmla="*/ 68952 h 546144"/>
              <a:gd name="connsiteX9" fmla="*/ 4716856 w 4740620"/>
              <a:gd name="connsiteY9" fmla="*/ 14632 h 546144"/>
              <a:gd name="connsiteX10" fmla="*/ 4481465 w 4740620"/>
              <a:gd name="connsiteY10" fmla="*/ 295290 h 546144"/>
              <a:gd name="connsiteX11" fmla="*/ 3621386 w 4740620"/>
              <a:gd name="connsiteY11" fmla="*/ 485412 h 546144"/>
              <a:gd name="connsiteX12" fmla="*/ 2842788 w 4740620"/>
              <a:gd name="connsiteY12" fmla="*/ 530679 h 546144"/>
              <a:gd name="connsiteX13" fmla="*/ 1756373 w 4740620"/>
              <a:gd name="connsiteY13" fmla="*/ 539733 h 546144"/>
              <a:gd name="connsiteX14" fmla="*/ 860079 w 4740620"/>
              <a:gd name="connsiteY14" fmla="*/ 440145 h 546144"/>
              <a:gd name="connsiteX15" fmla="*/ 172016 w 4740620"/>
              <a:gd name="connsiteY15" fmla="*/ 259075 h 546144"/>
              <a:gd name="connsiteX16" fmla="*/ 27161 w 4740620"/>
              <a:gd name="connsiteY16" fmla="*/ 150434 h 546144"/>
              <a:gd name="connsiteX17" fmla="*/ 0 w 4740620"/>
              <a:gd name="connsiteY17" fmla="*/ 5578 h 546144"/>
              <a:gd name="connsiteX0" fmla="*/ 0 w 4740620"/>
              <a:gd name="connsiteY0" fmla="*/ 2805 h 543371"/>
              <a:gd name="connsiteX1" fmla="*/ 742384 w 4740620"/>
              <a:gd name="connsiteY1" fmla="*/ 57126 h 543371"/>
              <a:gd name="connsiteX2" fmla="*/ 796705 w 4740620"/>
              <a:gd name="connsiteY2" fmla="*/ 120500 h 543371"/>
              <a:gd name="connsiteX3" fmla="*/ 1575303 w 4740620"/>
              <a:gd name="connsiteY3" fmla="*/ 211035 h 543371"/>
              <a:gd name="connsiteX4" fmla="*/ 2580238 w 4740620"/>
              <a:gd name="connsiteY4" fmla="*/ 220088 h 543371"/>
              <a:gd name="connsiteX5" fmla="*/ 3639493 w 4740620"/>
              <a:gd name="connsiteY5" fmla="*/ 174821 h 543371"/>
              <a:gd name="connsiteX6" fmla="*/ 3965418 w 4740620"/>
              <a:gd name="connsiteY6" fmla="*/ 93340 h 543371"/>
              <a:gd name="connsiteX7" fmla="*/ 4001632 w 4740620"/>
              <a:gd name="connsiteY7" fmla="*/ 66179 h 543371"/>
              <a:gd name="connsiteX8" fmla="*/ 4716856 w 4740620"/>
              <a:gd name="connsiteY8" fmla="*/ 11859 h 543371"/>
              <a:gd name="connsiteX9" fmla="*/ 4481465 w 4740620"/>
              <a:gd name="connsiteY9" fmla="*/ 292517 h 543371"/>
              <a:gd name="connsiteX10" fmla="*/ 3621386 w 4740620"/>
              <a:gd name="connsiteY10" fmla="*/ 482639 h 543371"/>
              <a:gd name="connsiteX11" fmla="*/ 2842788 w 4740620"/>
              <a:gd name="connsiteY11" fmla="*/ 527906 h 543371"/>
              <a:gd name="connsiteX12" fmla="*/ 1756373 w 4740620"/>
              <a:gd name="connsiteY12" fmla="*/ 536960 h 543371"/>
              <a:gd name="connsiteX13" fmla="*/ 860079 w 4740620"/>
              <a:gd name="connsiteY13" fmla="*/ 437372 h 543371"/>
              <a:gd name="connsiteX14" fmla="*/ 172016 w 4740620"/>
              <a:gd name="connsiteY14" fmla="*/ 256302 h 543371"/>
              <a:gd name="connsiteX15" fmla="*/ 27161 w 4740620"/>
              <a:gd name="connsiteY15" fmla="*/ 147661 h 543371"/>
              <a:gd name="connsiteX16" fmla="*/ 0 w 4740620"/>
              <a:gd name="connsiteY16" fmla="*/ 2805 h 5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40620" h="543371">
                <a:moveTo>
                  <a:pt x="0" y="2805"/>
                </a:moveTo>
                <a:cubicBezTo>
                  <a:pt x="119204" y="-12284"/>
                  <a:pt x="609600" y="37510"/>
                  <a:pt x="742384" y="57126"/>
                </a:cubicBezTo>
                <a:cubicBezTo>
                  <a:pt x="875168" y="76742"/>
                  <a:pt x="657885" y="94849"/>
                  <a:pt x="796705" y="120500"/>
                </a:cubicBezTo>
                <a:cubicBezTo>
                  <a:pt x="935525" y="146152"/>
                  <a:pt x="1278048" y="194437"/>
                  <a:pt x="1575303" y="211035"/>
                </a:cubicBezTo>
                <a:cubicBezTo>
                  <a:pt x="1872559" y="227633"/>
                  <a:pt x="2236206" y="226124"/>
                  <a:pt x="2580238" y="220088"/>
                </a:cubicBezTo>
                <a:cubicBezTo>
                  <a:pt x="2924270" y="214052"/>
                  <a:pt x="3408630" y="195946"/>
                  <a:pt x="3639493" y="174821"/>
                </a:cubicBezTo>
                <a:cubicBezTo>
                  <a:pt x="3870356" y="153696"/>
                  <a:pt x="3965418" y="93340"/>
                  <a:pt x="3965418" y="93340"/>
                </a:cubicBezTo>
                <a:cubicBezTo>
                  <a:pt x="4025775" y="75233"/>
                  <a:pt x="3876392" y="79759"/>
                  <a:pt x="4001632" y="66179"/>
                </a:cubicBezTo>
                <a:cubicBezTo>
                  <a:pt x="4126872" y="52599"/>
                  <a:pt x="4636884" y="-25864"/>
                  <a:pt x="4716856" y="11859"/>
                </a:cubicBezTo>
                <a:cubicBezTo>
                  <a:pt x="4796828" y="49582"/>
                  <a:pt x="4664043" y="214054"/>
                  <a:pt x="4481465" y="292517"/>
                </a:cubicBezTo>
                <a:cubicBezTo>
                  <a:pt x="4298887" y="370980"/>
                  <a:pt x="3894499" y="443408"/>
                  <a:pt x="3621386" y="482639"/>
                </a:cubicBezTo>
                <a:cubicBezTo>
                  <a:pt x="3348273" y="521870"/>
                  <a:pt x="3153623" y="518853"/>
                  <a:pt x="2842788" y="527906"/>
                </a:cubicBezTo>
                <a:cubicBezTo>
                  <a:pt x="2531953" y="536959"/>
                  <a:pt x="2086824" y="552049"/>
                  <a:pt x="1756373" y="536960"/>
                </a:cubicBezTo>
                <a:cubicBezTo>
                  <a:pt x="1425922" y="521871"/>
                  <a:pt x="1124139" y="484148"/>
                  <a:pt x="860079" y="437372"/>
                </a:cubicBezTo>
                <a:cubicBezTo>
                  <a:pt x="596020" y="390596"/>
                  <a:pt x="310836" y="313641"/>
                  <a:pt x="172016" y="256302"/>
                </a:cubicBezTo>
                <a:cubicBezTo>
                  <a:pt x="33196" y="198963"/>
                  <a:pt x="49795" y="185384"/>
                  <a:pt x="27161" y="147661"/>
                </a:cubicBezTo>
                <a:cubicBezTo>
                  <a:pt x="4527" y="109938"/>
                  <a:pt x="18108" y="140116"/>
                  <a:pt x="0" y="28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D84FDCD0-A638-4FFD-5960-1455DF825CB1}"/>
              </a:ext>
            </a:extLst>
          </p:cNvPr>
          <p:cNvSpPr/>
          <p:nvPr/>
        </p:nvSpPr>
        <p:spPr>
          <a:xfrm>
            <a:off x="967212" y="5511976"/>
            <a:ext cx="4740620" cy="543371"/>
          </a:xfrm>
          <a:custGeom>
            <a:avLst/>
            <a:gdLst>
              <a:gd name="connsiteX0" fmla="*/ 54432 w 4781570"/>
              <a:gd name="connsiteY0" fmla="*/ 13425 h 553991"/>
              <a:gd name="connsiteX1" fmla="*/ 842084 w 4781570"/>
              <a:gd name="connsiteY1" fmla="*/ 40586 h 553991"/>
              <a:gd name="connsiteX2" fmla="*/ 796816 w 4781570"/>
              <a:gd name="connsiteY2" fmla="*/ 67746 h 553991"/>
              <a:gd name="connsiteX3" fmla="*/ 851137 w 4781570"/>
              <a:gd name="connsiteY3" fmla="*/ 131120 h 553991"/>
              <a:gd name="connsiteX4" fmla="*/ 1629735 w 4781570"/>
              <a:gd name="connsiteY4" fmla="*/ 221655 h 553991"/>
              <a:gd name="connsiteX5" fmla="*/ 2634670 w 4781570"/>
              <a:gd name="connsiteY5" fmla="*/ 230708 h 553991"/>
              <a:gd name="connsiteX6" fmla="*/ 3693925 w 4781570"/>
              <a:gd name="connsiteY6" fmla="*/ 185441 h 553991"/>
              <a:gd name="connsiteX7" fmla="*/ 4019850 w 4781570"/>
              <a:gd name="connsiteY7" fmla="*/ 103960 h 553991"/>
              <a:gd name="connsiteX8" fmla="*/ 4056064 w 4781570"/>
              <a:gd name="connsiteY8" fmla="*/ 76799 h 553991"/>
              <a:gd name="connsiteX9" fmla="*/ 4028904 w 4781570"/>
              <a:gd name="connsiteY9" fmla="*/ 31532 h 553991"/>
              <a:gd name="connsiteX10" fmla="*/ 4771288 w 4781570"/>
              <a:gd name="connsiteY10" fmla="*/ 22479 h 553991"/>
              <a:gd name="connsiteX11" fmla="*/ 4409149 w 4781570"/>
              <a:gd name="connsiteY11" fmla="*/ 339350 h 553991"/>
              <a:gd name="connsiteX12" fmla="*/ 3675818 w 4781570"/>
              <a:gd name="connsiteY12" fmla="*/ 493259 h 553991"/>
              <a:gd name="connsiteX13" fmla="*/ 2897220 w 4781570"/>
              <a:gd name="connsiteY13" fmla="*/ 538526 h 553991"/>
              <a:gd name="connsiteX14" fmla="*/ 1810805 w 4781570"/>
              <a:gd name="connsiteY14" fmla="*/ 547580 h 553991"/>
              <a:gd name="connsiteX15" fmla="*/ 914511 w 4781570"/>
              <a:gd name="connsiteY15" fmla="*/ 447992 h 553991"/>
              <a:gd name="connsiteX16" fmla="*/ 226448 w 4781570"/>
              <a:gd name="connsiteY16" fmla="*/ 266922 h 553991"/>
              <a:gd name="connsiteX17" fmla="*/ 81593 w 4781570"/>
              <a:gd name="connsiteY17" fmla="*/ 103960 h 553991"/>
              <a:gd name="connsiteX18" fmla="*/ 54432 w 4781570"/>
              <a:gd name="connsiteY18" fmla="*/ 13425 h 553991"/>
              <a:gd name="connsiteX0" fmla="*/ 54432 w 4781570"/>
              <a:gd name="connsiteY0" fmla="*/ 13425 h 553991"/>
              <a:gd name="connsiteX1" fmla="*/ 842084 w 4781570"/>
              <a:gd name="connsiteY1" fmla="*/ 40586 h 553991"/>
              <a:gd name="connsiteX2" fmla="*/ 796816 w 4781570"/>
              <a:gd name="connsiteY2" fmla="*/ 67746 h 553991"/>
              <a:gd name="connsiteX3" fmla="*/ 851137 w 4781570"/>
              <a:gd name="connsiteY3" fmla="*/ 131120 h 553991"/>
              <a:gd name="connsiteX4" fmla="*/ 1629735 w 4781570"/>
              <a:gd name="connsiteY4" fmla="*/ 221655 h 553991"/>
              <a:gd name="connsiteX5" fmla="*/ 2634670 w 4781570"/>
              <a:gd name="connsiteY5" fmla="*/ 230708 h 553991"/>
              <a:gd name="connsiteX6" fmla="*/ 3693925 w 4781570"/>
              <a:gd name="connsiteY6" fmla="*/ 185441 h 553991"/>
              <a:gd name="connsiteX7" fmla="*/ 4019850 w 4781570"/>
              <a:gd name="connsiteY7" fmla="*/ 103960 h 553991"/>
              <a:gd name="connsiteX8" fmla="*/ 4056064 w 4781570"/>
              <a:gd name="connsiteY8" fmla="*/ 76799 h 553991"/>
              <a:gd name="connsiteX9" fmla="*/ 4028904 w 4781570"/>
              <a:gd name="connsiteY9" fmla="*/ 31532 h 553991"/>
              <a:gd name="connsiteX10" fmla="*/ 4771288 w 4781570"/>
              <a:gd name="connsiteY10" fmla="*/ 22479 h 553991"/>
              <a:gd name="connsiteX11" fmla="*/ 4409149 w 4781570"/>
              <a:gd name="connsiteY11" fmla="*/ 339350 h 553991"/>
              <a:gd name="connsiteX12" fmla="*/ 3675818 w 4781570"/>
              <a:gd name="connsiteY12" fmla="*/ 493259 h 553991"/>
              <a:gd name="connsiteX13" fmla="*/ 2897220 w 4781570"/>
              <a:gd name="connsiteY13" fmla="*/ 538526 h 553991"/>
              <a:gd name="connsiteX14" fmla="*/ 1810805 w 4781570"/>
              <a:gd name="connsiteY14" fmla="*/ 547580 h 553991"/>
              <a:gd name="connsiteX15" fmla="*/ 914511 w 4781570"/>
              <a:gd name="connsiteY15" fmla="*/ 447992 h 553991"/>
              <a:gd name="connsiteX16" fmla="*/ 226448 w 4781570"/>
              <a:gd name="connsiteY16" fmla="*/ 266922 h 553991"/>
              <a:gd name="connsiteX17" fmla="*/ 81593 w 4781570"/>
              <a:gd name="connsiteY17" fmla="*/ 158281 h 553991"/>
              <a:gd name="connsiteX18" fmla="*/ 54432 w 4781570"/>
              <a:gd name="connsiteY18" fmla="*/ 13425 h 553991"/>
              <a:gd name="connsiteX0" fmla="*/ 54432 w 4781570"/>
              <a:gd name="connsiteY0" fmla="*/ 13425 h 553991"/>
              <a:gd name="connsiteX1" fmla="*/ 842084 w 4781570"/>
              <a:gd name="connsiteY1" fmla="*/ 40586 h 553991"/>
              <a:gd name="connsiteX2" fmla="*/ 796816 w 4781570"/>
              <a:gd name="connsiteY2" fmla="*/ 67746 h 553991"/>
              <a:gd name="connsiteX3" fmla="*/ 851137 w 4781570"/>
              <a:gd name="connsiteY3" fmla="*/ 131120 h 553991"/>
              <a:gd name="connsiteX4" fmla="*/ 1629735 w 4781570"/>
              <a:gd name="connsiteY4" fmla="*/ 221655 h 553991"/>
              <a:gd name="connsiteX5" fmla="*/ 2634670 w 4781570"/>
              <a:gd name="connsiteY5" fmla="*/ 230708 h 553991"/>
              <a:gd name="connsiteX6" fmla="*/ 3693925 w 4781570"/>
              <a:gd name="connsiteY6" fmla="*/ 185441 h 553991"/>
              <a:gd name="connsiteX7" fmla="*/ 4019850 w 4781570"/>
              <a:gd name="connsiteY7" fmla="*/ 103960 h 553991"/>
              <a:gd name="connsiteX8" fmla="*/ 4056064 w 4781570"/>
              <a:gd name="connsiteY8" fmla="*/ 76799 h 553991"/>
              <a:gd name="connsiteX9" fmla="*/ 4028904 w 4781570"/>
              <a:gd name="connsiteY9" fmla="*/ 31532 h 553991"/>
              <a:gd name="connsiteX10" fmla="*/ 4771288 w 4781570"/>
              <a:gd name="connsiteY10" fmla="*/ 22479 h 553991"/>
              <a:gd name="connsiteX11" fmla="*/ 4409149 w 4781570"/>
              <a:gd name="connsiteY11" fmla="*/ 339350 h 553991"/>
              <a:gd name="connsiteX12" fmla="*/ 3675818 w 4781570"/>
              <a:gd name="connsiteY12" fmla="*/ 493259 h 553991"/>
              <a:gd name="connsiteX13" fmla="*/ 2897220 w 4781570"/>
              <a:gd name="connsiteY13" fmla="*/ 538526 h 553991"/>
              <a:gd name="connsiteX14" fmla="*/ 1810805 w 4781570"/>
              <a:gd name="connsiteY14" fmla="*/ 547580 h 553991"/>
              <a:gd name="connsiteX15" fmla="*/ 914511 w 4781570"/>
              <a:gd name="connsiteY15" fmla="*/ 447992 h 553991"/>
              <a:gd name="connsiteX16" fmla="*/ 226448 w 4781570"/>
              <a:gd name="connsiteY16" fmla="*/ 266922 h 553991"/>
              <a:gd name="connsiteX17" fmla="*/ 81593 w 4781570"/>
              <a:gd name="connsiteY17" fmla="*/ 158281 h 553991"/>
              <a:gd name="connsiteX18" fmla="*/ 54432 w 4781570"/>
              <a:gd name="connsiteY18" fmla="*/ 13425 h 553991"/>
              <a:gd name="connsiteX0" fmla="*/ 0 w 4727138"/>
              <a:gd name="connsiteY0" fmla="*/ 13425 h 553991"/>
              <a:gd name="connsiteX1" fmla="*/ 787652 w 4727138"/>
              <a:gd name="connsiteY1" fmla="*/ 40586 h 553991"/>
              <a:gd name="connsiteX2" fmla="*/ 742384 w 4727138"/>
              <a:gd name="connsiteY2" fmla="*/ 67746 h 553991"/>
              <a:gd name="connsiteX3" fmla="*/ 796705 w 4727138"/>
              <a:gd name="connsiteY3" fmla="*/ 131120 h 553991"/>
              <a:gd name="connsiteX4" fmla="*/ 1575303 w 4727138"/>
              <a:gd name="connsiteY4" fmla="*/ 221655 h 553991"/>
              <a:gd name="connsiteX5" fmla="*/ 2580238 w 4727138"/>
              <a:gd name="connsiteY5" fmla="*/ 230708 h 553991"/>
              <a:gd name="connsiteX6" fmla="*/ 3639493 w 4727138"/>
              <a:gd name="connsiteY6" fmla="*/ 185441 h 553991"/>
              <a:gd name="connsiteX7" fmla="*/ 3965418 w 4727138"/>
              <a:gd name="connsiteY7" fmla="*/ 103960 h 553991"/>
              <a:gd name="connsiteX8" fmla="*/ 4001632 w 4727138"/>
              <a:gd name="connsiteY8" fmla="*/ 76799 h 553991"/>
              <a:gd name="connsiteX9" fmla="*/ 3974472 w 4727138"/>
              <a:gd name="connsiteY9" fmla="*/ 31532 h 553991"/>
              <a:gd name="connsiteX10" fmla="*/ 4716856 w 4727138"/>
              <a:gd name="connsiteY10" fmla="*/ 22479 h 553991"/>
              <a:gd name="connsiteX11" fmla="*/ 4354717 w 4727138"/>
              <a:gd name="connsiteY11" fmla="*/ 339350 h 553991"/>
              <a:gd name="connsiteX12" fmla="*/ 3621386 w 4727138"/>
              <a:gd name="connsiteY12" fmla="*/ 493259 h 553991"/>
              <a:gd name="connsiteX13" fmla="*/ 2842788 w 4727138"/>
              <a:gd name="connsiteY13" fmla="*/ 538526 h 553991"/>
              <a:gd name="connsiteX14" fmla="*/ 1756373 w 4727138"/>
              <a:gd name="connsiteY14" fmla="*/ 547580 h 553991"/>
              <a:gd name="connsiteX15" fmla="*/ 860079 w 4727138"/>
              <a:gd name="connsiteY15" fmla="*/ 447992 h 553991"/>
              <a:gd name="connsiteX16" fmla="*/ 172016 w 4727138"/>
              <a:gd name="connsiteY16" fmla="*/ 266922 h 553991"/>
              <a:gd name="connsiteX17" fmla="*/ 27161 w 4727138"/>
              <a:gd name="connsiteY17" fmla="*/ 158281 h 553991"/>
              <a:gd name="connsiteX18" fmla="*/ 0 w 4727138"/>
              <a:gd name="connsiteY18" fmla="*/ 13425 h 553991"/>
              <a:gd name="connsiteX0" fmla="*/ 0 w 4742382"/>
              <a:gd name="connsiteY0" fmla="*/ 10745 h 551311"/>
              <a:gd name="connsiteX1" fmla="*/ 787652 w 4742382"/>
              <a:gd name="connsiteY1" fmla="*/ 37906 h 551311"/>
              <a:gd name="connsiteX2" fmla="*/ 742384 w 4742382"/>
              <a:gd name="connsiteY2" fmla="*/ 65066 h 551311"/>
              <a:gd name="connsiteX3" fmla="*/ 796705 w 4742382"/>
              <a:gd name="connsiteY3" fmla="*/ 128440 h 551311"/>
              <a:gd name="connsiteX4" fmla="*/ 1575303 w 4742382"/>
              <a:gd name="connsiteY4" fmla="*/ 218975 h 551311"/>
              <a:gd name="connsiteX5" fmla="*/ 2580238 w 4742382"/>
              <a:gd name="connsiteY5" fmla="*/ 228028 h 551311"/>
              <a:gd name="connsiteX6" fmla="*/ 3639493 w 4742382"/>
              <a:gd name="connsiteY6" fmla="*/ 182761 h 551311"/>
              <a:gd name="connsiteX7" fmla="*/ 3965418 w 4742382"/>
              <a:gd name="connsiteY7" fmla="*/ 101280 h 551311"/>
              <a:gd name="connsiteX8" fmla="*/ 4001632 w 4742382"/>
              <a:gd name="connsiteY8" fmla="*/ 74119 h 551311"/>
              <a:gd name="connsiteX9" fmla="*/ 3974472 w 4742382"/>
              <a:gd name="connsiteY9" fmla="*/ 28852 h 551311"/>
              <a:gd name="connsiteX10" fmla="*/ 4716856 w 4742382"/>
              <a:gd name="connsiteY10" fmla="*/ 19799 h 551311"/>
              <a:gd name="connsiteX11" fmla="*/ 4481465 w 4742382"/>
              <a:gd name="connsiteY11" fmla="*/ 300457 h 551311"/>
              <a:gd name="connsiteX12" fmla="*/ 3621386 w 4742382"/>
              <a:gd name="connsiteY12" fmla="*/ 490579 h 551311"/>
              <a:gd name="connsiteX13" fmla="*/ 2842788 w 4742382"/>
              <a:gd name="connsiteY13" fmla="*/ 535846 h 551311"/>
              <a:gd name="connsiteX14" fmla="*/ 1756373 w 4742382"/>
              <a:gd name="connsiteY14" fmla="*/ 544900 h 551311"/>
              <a:gd name="connsiteX15" fmla="*/ 860079 w 4742382"/>
              <a:gd name="connsiteY15" fmla="*/ 445312 h 551311"/>
              <a:gd name="connsiteX16" fmla="*/ 172016 w 4742382"/>
              <a:gd name="connsiteY16" fmla="*/ 264242 h 551311"/>
              <a:gd name="connsiteX17" fmla="*/ 27161 w 4742382"/>
              <a:gd name="connsiteY17" fmla="*/ 155601 h 551311"/>
              <a:gd name="connsiteX18" fmla="*/ 0 w 4742382"/>
              <a:gd name="connsiteY18" fmla="*/ 10745 h 551311"/>
              <a:gd name="connsiteX0" fmla="*/ 0 w 4740620"/>
              <a:gd name="connsiteY0" fmla="*/ 5578 h 546144"/>
              <a:gd name="connsiteX1" fmla="*/ 787652 w 4740620"/>
              <a:gd name="connsiteY1" fmla="*/ 32739 h 546144"/>
              <a:gd name="connsiteX2" fmla="*/ 742384 w 4740620"/>
              <a:gd name="connsiteY2" fmla="*/ 59899 h 546144"/>
              <a:gd name="connsiteX3" fmla="*/ 796705 w 4740620"/>
              <a:gd name="connsiteY3" fmla="*/ 123273 h 546144"/>
              <a:gd name="connsiteX4" fmla="*/ 1575303 w 4740620"/>
              <a:gd name="connsiteY4" fmla="*/ 213808 h 546144"/>
              <a:gd name="connsiteX5" fmla="*/ 2580238 w 4740620"/>
              <a:gd name="connsiteY5" fmla="*/ 222861 h 546144"/>
              <a:gd name="connsiteX6" fmla="*/ 3639493 w 4740620"/>
              <a:gd name="connsiteY6" fmla="*/ 177594 h 546144"/>
              <a:gd name="connsiteX7" fmla="*/ 3965418 w 4740620"/>
              <a:gd name="connsiteY7" fmla="*/ 96113 h 546144"/>
              <a:gd name="connsiteX8" fmla="*/ 4001632 w 4740620"/>
              <a:gd name="connsiteY8" fmla="*/ 68952 h 546144"/>
              <a:gd name="connsiteX9" fmla="*/ 4716856 w 4740620"/>
              <a:gd name="connsiteY9" fmla="*/ 14632 h 546144"/>
              <a:gd name="connsiteX10" fmla="*/ 4481465 w 4740620"/>
              <a:gd name="connsiteY10" fmla="*/ 295290 h 546144"/>
              <a:gd name="connsiteX11" fmla="*/ 3621386 w 4740620"/>
              <a:gd name="connsiteY11" fmla="*/ 485412 h 546144"/>
              <a:gd name="connsiteX12" fmla="*/ 2842788 w 4740620"/>
              <a:gd name="connsiteY12" fmla="*/ 530679 h 546144"/>
              <a:gd name="connsiteX13" fmla="*/ 1756373 w 4740620"/>
              <a:gd name="connsiteY13" fmla="*/ 539733 h 546144"/>
              <a:gd name="connsiteX14" fmla="*/ 860079 w 4740620"/>
              <a:gd name="connsiteY14" fmla="*/ 440145 h 546144"/>
              <a:gd name="connsiteX15" fmla="*/ 172016 w 4740620"/>
              <a:gd name="connsiteY15" fmla="*/ 259075 h 546144"/>
              <a:gd name="connsiteX16" fmla="*/ 27161 w 4740620"/>
              <a:gd name="connsiteY16" fmla="*/ 150434 h 546144"/>
              <a:gd name="connsiteX17" fmla="*/ 0 w 4740620"/>
              <a:gd name="connsiteY17" fmla="*/ 5578 h 546144"/>
              <a:gd name="connsiteX0" fmla="*/ 0 w 4740620"/>
              <a:gd name="connsiteY0" fmla="*/ 2805 h 543371"/>
              <a:gd name="connsiteX1" fmla="*/ 742384 w 4740620"/>
              <a:gd name="connsiteY1" fmla="*/ 57126 h 543371"/>
              <a:gd name="connsiteX2" fmla="*/ 796705 w 4740620"/>
              <a:gd name="connsiteY2" fmla="*/ 120500 h 543371"/>
              <a:gd name="connsiteX3" fmla="*/ 1575303 w 4740620"/>
              <a:gd name="connsiteY3" fmla="*/ 211035 h 543371"/>
              <a:gd name="connsiteX4" fmla="*/ 2580238 w 4740620"/>
              <a:gd name="connsiteY4" fmla="*/ 220088 h 543371"/>
              <a:gd name="connsiteX5" fmla="*/ 3639493 w 4740620"/>
              <a:gd name="connsiteY5" fmla="*/ 174821 h 543371"/>
              <a:gd name="connsiteX6" fmla="*/ 3965418 w 4740620"/>
              <a:gd name="connsiteY6" fmla="*/ 93340 h 543371"/>
              <a:gd name="connsiteX7" fmla="*/ 4001632 w 4740620"/>
              <a:gd name="connsiteY7" fmla="*/ 66179 h 543371"/>
              <a:gd name="connsiteX8" fmla="*/ 4716856 w 4740620"/>
              <a:gd name="connsiteY8" fmla="*/ 11859 h 543371"/>
              <a:gd name="connsiteX9" fmla="*/ 4481465 w 4740620"/>
              <a:gd name="connsiteY9" fmla="*/ 292517 h 543371"/>
              <a:gd name="connsiteX10" fmla="*/ 3621386 w 4740620"/>
              <a:gd name="connsiteY10" fmla="*/ 482639 h 543371"/>
              <a:gd name="connsiteX11" fmla="*/ 2842788 w 4740620"/>
              <a:gd name="connsiteY11" fmla="*/ 527906 h 543371"/>
              <a:gd name="connsiteX12" fmla="*/ 1756373 w 4740620"/>
              <a:gd name="connsiteY12" fmla="*/ 536960 h 543371"/>
              <a:gd name="connsiteX13" fmla="*/ 860079 w 4740620"/>
              <a:gd name="connsiteY13" fmla="*/ 437372 h 543371"/>
              <a:gd name="connsiteX14" fmla="*/ 172016 w 4740620"/>
              <a:gd name="connsiteY14" fmla="*/ 256302 h 543371"/>
              <a:gd name="connsiteX15" fmla="*/ 27161 w 4740620"/>
              <a:gd name="connsiteY15" fmla="*/ 147661 h 543371"/>
              <a:gd name="connsiteX16" fmla="*/ 0 w 4740620"/>
              <a:gd name="connsiteY16" fmla="*/ 2805 h 5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40620" h="543371">
                <a:moveTo>
                  <a:pt x="0" y="2805"/>
                </a:moveTo>
                <a:cubicBezTo>
                  <a:pt x="119204" y="-12284"/>
                  <a:pt x="609600" y="37510"/>
                  <a:pt x="742384" y="57126"/>
                </a:cubicBezTo>
                <a:cubicBezTo>
                  <a:pt x="875168" y="76742"/>
                  <a:pt x="657885" y="94849"/>
                  <a:pt x="796705" y="120500"/>
                </a:cubicBezTo>
                <a:cubicBezTo>
                  <a:pt x="935525" y="146152"/>
                  <a:pt x="1278048" y="194437"/>
                  <a:pt x="1575303" y="211035"/>
                </a:cubicBezTo>
                <a:cubicBezTo>
                  <a:pt x="1872559" y="227633"/>
                  <a:pt x="2236206" y="226124"/>
                  <a:pt x="2580238" y="220088"/>
                </a:cubicBezTo>
                <a:cubicBezTo>
                  <a:pt x="2924270" y="214052"/>
                  <a:pt x="3408630" y="195946"/>
                  <a:pt x="3639493" y="174821"/>
                </a:cubicBezTo>
                <a:cubicBezTo>
                  <a:pt x="3870356" y="153696"/>
                  <a:pt x="3965418" y="93340"/>
                  <a:pt x="3965418" y="93340"/>
                </a:cubicBezTo>
                <a:cubicBezTo>
                  <a:pt x="4025775" y="75233"/>
                  <a:pt x="3876392" y="79759"/>
                  <a:pt x="4001632" y="66179"/>
                </a:cubicBezTo>
                <a:cubicBezTo>
                  <a:pt x="4126872" y="52599"/>
                  <a:pt x="4636884" y="-25864"/>
                  <a:pt x="4716856" y="11859"/>
                </a:cubicBezTo>
                <a:cubicBezTo>
                  <a:pt x="4796828" y="49582"/>
                  <a:pt x="4664043" y="214054"/>
                  <a:pt x="4481465" y="292517"/>
                </a:cubicBezTo>
                <a:cubicBezTo>
                  <a:pt x="4298887" y="370980"/>
                  <a:pt x="3894499" y="443408"/>
                  <a:pt x="3621386" y="482639"/>
                </a:cubicBezTo>
                <a:cubicBezTo>
                  <a:pt x="3348273" y="521870"/>
                  <a:pt x="3153623" y="518853"/>
                  <a:pt x="2842788" y="527906"/>
                </a:cubicBezTo>
                <a:cubicBezTo>
                  <a:pt x="2531953" y="536959"/>
                  <a:pt x="2086824" y="552049"/>
                  <a:pt x="1756373" y="536960"/>
                </a:cubicBezTo>
                <a:cubicBezTo>
                  <a:pt x="1425922" y="521871"/>
                  <a:pt x="1124139" y="484148"/>
                  <a:pt x="860079" y="437372"/>
                </a:cubicBezTo>
                <a:cubicBezTo>
                  <a:pt x="596020" y="390596"/>
                  <a:pt x="310836" y="313641"/>
                  <a:pt x="172016" y="256302"/>
                </a:cubicBezTo>
                <a:cubicBezTo>
                  <a:pt x="33196" y="198963"/>
                  <a:pt x="49795" y="185384"/>
                  <a:pt x="27161" y="147661"/>
                </a:cubicBezTo>
                <a:cubicBezTo>
                  <a:pt x="4527" y="109938"/>
                  <a:pt x="18108" y="140116"/>
                  <a:pt x="0" y="28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E084C36E-3D99-9D2B-E8F6-C03A08F52E9B}"/>
              </a:ext>
            </a:extLst>
          </p:cNvPr>
          <p:cNvSpPr txBox="1"/>
          <p:nvPr/>
        </p:nvSpPr>
        <p:spPr>
          <a:xfrm>
            <a:off x="4540946" y="4158319"/>
            <a:ext cx="21162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 this half circle.</a:t>
            </a:r>
          </a:p>
          <a:p>
            <a:r>
              <a:rPr lang="en-US" dirty="0"/>
              <a:t>Flip it.</a:t>
            </a:r>
          </a:p>
          <a:p>
            <a:r>
              <a:rPr lang="en-US" dirty="0"/>
              <a:t>Send it to the back.</a:t>
            </a:r>
          </a:p>
        </p:txBody>
      </p: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AAFCEC90-D5E0-2288-A8DF-3ED0553D4F7D}"/>
              </a:ext>
            </a:extLst>
          </p:cNvPr>
          <p:cNvCxnSpPr/>
          <p:nvPr/>
        </p:nvCxnSpPr>
        <p:spPr>
          <a:xfrm flipH="1" flipV="1">
            <a:off x="4988459" y="3727892"/>
            <a:ext cx="299983" cy="417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831E178A-A9CF-A41A-FE7D-DDA36327A513}"/>
              </a:ext>
            </a:extLst>
          </p:cNvPr>
          <p:cNvCxnSpPr/>
          <p:nvPr/>
        </p:nvCxnSpPr>
        <p:spPr>
          <a:xfrm flipH="1">
            <a:off x="5069941" y="4866778"/>
            <a:ext cx="218501" cy="391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64AE0D82-BC2E-F7A5-314B-0F832D9E7599}"/>
              </a:ext>
            </a:extLst>
          </p:cNvPr>
          <p:cNvSpPr txBox="1"/>
          <p:nvPr/>
        </p:nvSpPr>
        <p:spPr>
          <a:xfrm>
            <a:off x="5638237" y="942248"/>
            <a:ext cx="2048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two ellipses as guidelines for your planet ring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2D67FA3E-82DF-EAB3-90FF-BE3A1BC05D8B}"/>
              </a:ext>
            </a:extLst>
          </p:cNvPr>
          <p:cNvSpPr txBox="1"/>
          <p:nvPr/>
        </p:nvSpPr>
        <p:spPr>
          <a:xfrm>
            <a:off x="5707832" y="2532908"/>
            <a:ext cx="20481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curved line tool to draw a half circle.  You may need to Edit Points to get the edges just right.</a:t>
            </a:r>
          </a:p>
        </p:txBody>
      </p:sp>
    </p:spTree>
    <p:extLst>
      <p:ext uri="{BB962C8B-B14F-4D97-AF65-F5344CB8AC3E}">
        <p14:creationId xmlns:p14="http://schemas.microsoft.com/office/powerpoint/2010/main" val="394685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7357</TotalTime>
  <Words>379</Words>
  <Application>Microsoft Office PowerPoint</Application>
  <PresentationFormat>Widescreen</PresentationFormat>
  <Paragraphs>67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Jumble</vt:lpstr>
      <vt:lpstr>Arial</vt:lpstr>
      <vt:lpstr>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Galinato</dc:creator>
  <cp:lastModifiedBy>John Galinato</cp:lastModifiedBy>
  <cp:revision>10</cp:revision>
  <dcterms:created xsi:type="dcterms:W3CDTF">2024-12-04T23:20:56Z</dcterms:created>
  <dcterms:modified xsi:type="dcterms:W3CDTF">2024-12-22T19:35:14Z</dcterms:modified>
</cp:coreProperties>
</file>